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4660"/>
  </p:normalViewPr>
  <p:slideViewPr>
    <p:cSldViewPr>
      <p:cViewPr varScale="1">
        <p:scale>
          <a:sx n="110" d="100"/>
          <a:sy n="110" d="100"/>
        </p:scale>
        <p:origin x="40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7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82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7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12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8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5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5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9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8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7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4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0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moroseto.gov.it/wp-content/uploads/2014/12/Verbale-Incontro-equipe-multidisciplinare.docx" TargetMode="External"/><Relationship Id="rId13" Type="http://schemas.openxmlformats.org/officeDocument/2006/relationships/hyperlink" Target="https://www.primoroseto.gov.it/wp-content/uploads/2017/04/pdp-alunni-stranieri-1.docx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primoroseto.gov.it/wp-content/uploads/2014/12/PDP-2016.docx" TargetMode="External"/><Relationship Id="rId12" Type="http://schemas.openxmlformats.org/officeDocument/2006/relationships/hyperlink" Target="http://www.primoroseto.gov.it/wp-content/uploads/2014/12/Scheda-per-lindividuazione-di-alunni-con-BES-senza-certificazione-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imoroseto.gov.it/wp-content/uploads/2014/12/Patto-educativo-2016-2017.doc" TargetMode="External"/><Relationship Id="rId11" Type="http://schemas.openxmlformats.org/officeDocument/2006/relationships/hyperlink" Target="http://www.primoroseto.gov.it/wp-content/uploads/2014/12/Pei-scuola-secondaria-di-I-grado.doc" TargetMode="External"/><Relationship Id="rId5" Type="http://schemas.openxmlformats.org/officeDocument/2006/relationships/hyperlink" Target="http://www.primoroseto.gov.it/wp-content/uploads/2014/12/Patto-educativo-3%5emedia-2016-2017.doc" TargetMode="External"/><Relationship Id="rId10" Type="http://schemas.openxmlformats.org/officeDocument/2006/relationships/hyperlink" Target="http://www.primoroseto.gov.it/wp-content/uploads/2014/12/Pei-scuola-primaria.doc" TargetMode="External"/><Relationship Id="rId4" Type="http://schemas.openxmlformats.org/officeDocument/2006/relationships/hyperlink" Target="http://www.primoroseto.gov.it/wp-content/uploads/2014/12/Vademecum-docente-sostegno-2.pdf" TargetMode="External"/><Relationship Id="rId9" Type="http://schemas.openxmlformats.org/officeDocument/2006/relationships/hyperlink" Target="http://www.primoroseto.gov.it/wp-content/uploads/2014/12/Pei-Infanzia.do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erando.it" TargetMode="External"/><Relationship Id="rId3" Type="http://schemas.openxmlformats.org/officeDocument/2006/relationships/hyperlink" Target="http://appuntidinavigazione.blogspot.it" TargetMode="External"/><Relationship Id="rId7" Type="http://schemas.openxmlformats.org/officeDocument/2006/relationships/hyperlink" Target="http://www.superabile.it" TargetMode="External"/><Relationship Id="rId2" Type="http://schemas.openxmlformats.org/officeDocument/2006/relationships/hyperlink" Target="http://www.ctsabruzzo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rdinamentodown.it" TargetMode="External"/><Relationship Id="rId5" Type="http://schemas.openxmlformats.org/officeDocument/2006/relationships/hyperlink" Target="http://www.aipd.it" TargetMode="External"/><Relationship Id="rId4" Type="http://schemas.openxmlformats.org/officeDocument/2006/relationships/hyperlink" Target="http://www.edscuola.it/archivio/handicap" TargetMode="External"/><Relationship Id="rId9" Type="http://schemas.openxmlformats.org/officeDocument/2006/relationships/hyperlink" Target="http://digilander.libero.it/riha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moroseto.gov.it/wp-content/uploads/2017/04/infocts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bject 192"/>
          <p:cNvSpPr/>
          <p:nvPr/>
        </p:nvSpPr>
        <p:spPr>
          <a:xfrm>
            <a:off x="3153156" y="3074680"/>
            <a:ext cx="7883652" cy="3364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11"/>
          <p:cNvSpPr txBox="1"/>
          <p:nvPr/>
        </p:nvSpPr>
        <p:spPr>
          <a:xfrm>
            <a:off x="2818384" y="457200"/>
            <a:ext cx="8553196" cy="220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5600"/>
              </a:lnSpc>
              <a:spcBef>
                <a:spcPts val="280"/>
              </a:spcBef>
            </a:pPr>
            <a:r>
              <a:rPr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/>
                <a:cs typeface="Century Gothic"/>
              </a:rPr>
              <a:t>Pro</a:t>
            </a:r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/>
                <a:cs typeface="Century Gothic"/>
              </a:rPr>
              <a:t>g</a:t>
            </a:r>
            <a:r>
              <a:rPr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/>
                <a:cs typeface="Century Gothic"/>
              </a:rPr>
              <a:t>etto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Century Gothic"/>
              </a:rPr>
              <a:t>di realizzazione</a:t>
            </a:r>
          </a:p>
          <a:p>
            <a:pPr marL="12700" algn="ctr">
              <a:lnSpc>
                <a:spcPts val="5600"/>
              </a:lnSpc>
              <a:spcBef>
                <a:spcPts val="280"/>
              </a:spcBef>
            </a:pPr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Century Gothic"/>
              </a:rPr>
              <a:t>di uno spazio web</a:t>
            </a:r>
          </a:p>
          <a:p>
            <a:pPr marL="12700" algn="ctr">
              <a:lnSpc>
                <a:spcPts val="5600"/>
              </a:lnSpc>
              <a:spcBef>
                <a:spcPts val="280"/>
              </a:spcBef>
            </a:pPr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Century Gothic"/>
              </a:rPr>
              <a:t>Dedicato ai BES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Century Gothic"/>
            </a:endParaRPr>
          </a:p>
          <a:p>
            <a:pPr marL="12700">
              <a:lnSpc>
                <a:spcPts val="5600"/>
              </a:lnSpc>
              <a:spcBef>
                <a:spcPts val="280"/>
              </a:spcBef>
            </a:pPr>
            <a:endParaRPr lang="it-IT" sz="5400" dirty="0">
              <a:cs typeface="Century Gothic"/>
            </a:endParaRPr>
          </a:p>
          <a:p>
            <a:pPr marL="12700">
              <a:lnSpc>
                <a:spcPts val="5600"/>
              </a:lnSpc>
              <a:spcBef>
                <a:spcPts val="280"/>
              </a:spcBef>
            </a:pP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225" name="object 3"/>
          <p:cNvSpPr txBox="1"/>
          <p:nvPr/>
        </p:nvSpPr>
        <p:spPr>
          <a:xfrm>
            <a:off x="7756907" y="2057781"/>
            <a:ext cx="73201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endParaRPr sz="5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bject 30"/>
          <p:cNvSpPr txBox="1"/>
          <p:nvPr/>
        </p:nvSpPr>
        <p:spPr>
          <a:xfrm>
            <a:off x="2614648" y="361154"/>
            <a:ext cx="2861219" cy="433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L</a:t>
            </a:r>
            <a:r>
              <a:rPr sz="32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 </a:t>
            </a:r>
            <a:r>
              <a:rPr sz="32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l</a:t>
            </a:r>
            <a:r>
              <a:rPr sz="32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2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nee gu</a:t>
            </a:r>
            <a:r>
              <a:rPr sz="3200" spc="-19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2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da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213" name="object 29"/>
          <p:cNvSpPr txBox="1"/>
          <p:nvPr/>
        </p:nvSpPr>
        <p:spPr>
          <a:xfrm>
            <a:off x="2668270" y="942775"/>
            <a:ext cx="227698" cy="219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4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endParaRPr sz="1500">
              <a:latin typeface="Wingdings 3"/>
              <a:cs typeface="Wingdings 3"/>
            </a:endParaRPr>
          </a:p>
        </p:txBody>
      </p:sp>
      <p:sp>
        <p:nvSpPr>
          <p:cNvPr id="214" name="object 28"/>
          <p:cNvSpPr txBox="1"/>
          <p:nvPr/>
        </p:nvSpPr>
        <p:spPr>
          <a:xfrm>
            <a:off x="3011170" y="940244"/>
            <a:ext cx="6478046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spc="-9" dirty="0" smtClean="0">
                <a:latin typeface="Arial"/>
                <a:cs typeface="Arial"/>
              </a:rPr>
              <a:t>L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ee </a:t>
            </a:r>
            <a:r>
              <a:rPr sz="1600" b="1" spc="-9" dirty="0" smtClean="0">
                <a:latin typeface="Arial"/>
                <a:cs typeface="Arial"/>
              </a:rPr>
              <a:t>gu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d</a:t>
            </a:r>
            <a:r>
              <a:rPr sz="1600" b="1" spc="0" dirty="0" smtClean="0">
                <a:latin typeface="Arial"/>
                <a:cs typeface="Arial"/>
              </a:rPr>
              <a:t>a </a:t>
            </a:r>
            <a:r>
              <a:rPr sz="1600" b="1" spc="-9" dirty="0" smtClean="0">
                <a:latin typeface="Arial"/>
                <a:cs typeface="Arial"/>
              </a:rPr>
              <a:t>p</a:t>
            </a:r>
            <a:r>
              <a:rPr sz="1600" b="1" spc="0" dirty="0" smtClean="0">
                <a:latin typeface="Arial"/>
                <a:cs typeface="Arial"/>
              </a:rPr>
              <a:t>er 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4" dirty="0" smtClean="0">
                <a:latin typeface="Arial"/>
                <a:cs typeface="Arial"/>
              </a:rPr>
              <a:t>’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n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9" dirty="0" smtClean="0">
                <a:latin typeface="Arial"/>
                <a:cs typeface="Arial"/>
              </a:rPr>
              <a:t>g</a:t>
            </a:r>
            <a:r>
              <a:rPr sz="1600" b="1" spc="-4" dirty="0" smtClean="0">
                <a:latin typeface="Arial"/>
                <a:cs typeface="Arial"/>
              </a:rPr>
              <a:t>r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r>
              <a:rPr sz="1600" b="1" spc="9" dirty="0" smtClean="0">
                <a:latin typeface="Arial"/>
                <a:cs typeface="Arial"/>
              </a:rPr>
              <a:t>z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on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s</a:t>
            </a:r>
            <a:r>
              <a:rPr sz="1600" b="1" spc="-9" dirty="0" smtClean="0">
                <a:latin typeface="Arial"/>
                <a:cs typeface="Arial"/>
              </a:rPr>
              <a:t>c</a:t>
            </a:r>
            <a:r>
              <a:rPr sz="1600" b="1" spc="0" dirty="0" smtClean="0">
                <a:latin typeface="Arial"/>
                <a:cs typeface="Arial"/>
              </a:rPr>
              <a:t>o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as</a:t>
            </a:r>
            <a:r>
              <a:rPr sz="1600" b="1" spc="-14" dirty="0" smtClean="0">
                <a:latin typeface="Arial"/>
                <a:cs typeface="Arial"/>
              </a:rPr>
              <a:t>t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c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r>
              <a:rPr sz="1600" b="1" spc="4" dirty="0" smtClean="0">
                <a:latin typeface="Arial"/>
                <a:cs typeface="Arial"/>
              </a:rPr>
              <a:t> </a:t>
            </a:r>
            <a:r>
              <a:rPr sz="1600" b="1" spc="-9" dirty="0" smtClean="0">
                <a:latin typeface="Arial"/>
                <a:cs typeface="Arial"/>
              </a:rPr>
              <a:t>d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9" dirty="0" smtClean="0">
                <a:latin typeface="Arial"/>
                <a:cs typeface="Arial"/>
              </a:rPr>
              <a:t>g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i a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u</a:t>
            </a:r>
            <a:r>
              <a:rPr sz="1600" b="1" spc="-9" dirty="0" smtClean="0">
                <a:latin typeface="Arial"/>
                <a:cs typeface="Arial"/>
              </a:rPr>
              <a:t>nn</a:t>
            </a:r>
            <a:r>
              <a:rPr sz="1600" b="1" spc="0" dirty="0" smtClean="0">
                <a:latin typeface="Arial"/>
                <a:cs typeface="Arial"/>
              </a:rPr>
              <a:t>i </a:t>
            </a:r>
            <a:r>
              <a:rPr sz="1600" b="1" spc="-9" dirty="0" smtClean="0">
                <a:latin typeface="Arial"/>
                <a:cs typeface="Arial"/>
              </a:rPr>
              <a:t>c</a:t>
            </a:r>
            <a:r>
              <a:rPr sz="1600" b="1" spc="0" dirty="0" smtClean="0">
                <a:latin typeface="Arial"/>
                <a:cs typeface="Arial"/>
              </a:rPr>
              <a:t>on</a:t>
            </a:r>
            <a:r>
              <a:rPr sz="1600" b="1" spc="-9" dirty="0" smtClean="0">
                <a:latin typeface="Arial"/>
                <a:cs typeface="Arial"/>
              </a:rPr>
              <a:t> d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sa</a:t>
            </a:r>
            <a:r>
              <a:rPr sz="1600" b="1" spc="-9" dirty="0" smtClean="0">
                <a:latin typeface="Arial"/>
                <a:cs typeface="Arial"/>
              </a:rPr>
              <a:t>b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4" dirty="0" smtClean="0">
                <a:latin typeface="Arial"/>
                <a:cs typeface="Arial"/>
              </a:rPr>
              <a:t>l</a:t>
            </a:r>
            <a:r>
              <a:rPr sz="1600" b="1" spc="-4" dirty="0" smtClean="0">
                <a:latin typeface="Arial"/>
                <a:cs typeface="Arial"/>
              </a:rPr>
              <a:t>it</a:t>
            </a:r>
            <a:r>
              <a:rPr sz="1600" b="1" spc="0" dirty="0" smtClean="0">
                <a:latin typeface="Arial"/>
                <a:cs typeface="Arial"/>
              </a:rPr>
              <a:t>à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5" name="object 27"/>
          <p:cNvSpPr txBox="1"/>
          <p:nvPr/>
        </p:nvSpPr>
        <p:spPr>
          <a:xfrm>
            <a:off x="3011170" y="1201864"/>
            <a:ext cx="676632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4" dirty="0" smtClean="0">
                <a:latin typeface="Arial"/>
                <a:cs typeface="Arial"/>
              </a:rPr>
              <a:t>(</a:t>
            </a:r>
            <a:r>
              <a:rPr sz="1600" spc="0" dirty="0" smtClean="0">
                <a:latin typeface="Arial"/>
                <a:cs typeface="Arial"/>
              </a:rPr>
              <a:t>1</a:t>
            </a:r>
            <a:r>
              <a:rPr sz="1600" spc="-4" dirty="0" smtClean="0">
                <a:latin typeface="Arial"/>
                <a:cs typeface="Arial"/>
              </a:rPr>
              <a:t>.</a:t>
            </a:r>
            <a:r>
              <a:rPr sz="1600" spc="0" dirty="0" smtClean="0">
                <a:latin typeface="Arial"/>
                <a:cs typeface="Arial"/>
              </a:rPr>
              <a:t>3, L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gge 10</a:t>
            </a:r>
            <a:r>
              <a:rPr sz="1600" spc="-9" dirty="0" smtClean="0">
                <a:latin typeface="Arial"/>
                <a:cs typeface="Arial"/>
              </a:rPr>
              <a:t>4</a:t>
            </a:r>
            <a:r>
              <a:rPr sz="1600" spc="4" dirty="0" smtClean="0">
                <a:latin typeface="Arial"/>
                <a:cs typeface="Arial"/>
              </a:rPr>
              <a:t>/</a:t>
            </a:r>
            <a:r>
              <a:rPr sz="1600" spc="0" dirty="0" smtClean="0">
                <a:latin typeface="Arial"/>
                <a:cs typeface="Arial"/>
              </a:rPr>
              <a:t>92;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3. </a:t>
            </a:r>
            <a:r>
              <a:rPr sz="1600" spc="-4" dirty="0" smtClean="0">
                <a:latin typeface="Arial"/>
                <a:cs typeface="Arial"/>
              </a:rPr>
              <a:t>IC</a:t>
            </a:r>
            <a:r>
              <a:rPr sz="1600" spc="0" dirty="0" smtClean="0">
                <a:latin typeface="Arial"/>
                <a:cs typeface="Arial"/>
              </a:rPr>
              <a:t>F; </a:t>
            </a:r>
            <a:r>
              <a:rPr sz="1600" spc="-4" dirty="0" smtClean="0">
                <a:latin typeface="Arial"/>
                <a:cs typeface="Arial"/>
              </a:rPr>
              <a:t>II</a:t>
            </a:r>
            <a:r>
              <a:rPr sz="1600" spc="0" dirty="0" smtClean="0">
                <a:latin typeface="Arial"/>
                <a:cs typeface="Arial"/>
              </a:rPr>
              <a:t>I Pa</a:t>
            </a:r>
            <a:r>
              <a:rPr sz="1600" spc="-14" dirty="0" smtClean="0">
                <a:latin typeface="Arial"/>
                <a:cs typeface="Arial"/>
              </a:rPr>
              <a:t>r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e, </a:t>
            </a:r>
            <a:r>
              <a:rPr sz="1600" spc="-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im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ns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one 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nc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va del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cu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4" dirty="0" smtClean="0">
                <a:latin typeface="Arial"/>
                <a:cs typeface="Arial"/>
              </a:rPr>
              <a:t>)</a:t>
            </a:r>
            <a:r>
              <a:rPr sz="1600" spc="0" dirty="0" smtClean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6" name="object 26"/>
          <p:cNvSpPr txBox="1"/>
          <p:nvPr/>
        </p:nvSpPr>
        <p:spPr>
          <a:xfrm>
            <a:off x="2668270" y="1746685"/>
            <a:ext cx="227698" cy="219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4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endParaRPr sz="1500">
              <a:latin typeface="Wingdings 3"/>
              <a:cs typeface="Wingdings 3"/>
            </a:endParaRPr>
          </a:p>
        </p:txBody>
      </p:sp>
      <p:sp>
        <p:nvSpPr>
          <p:cNvPr id="217" name="object 25"/>
          <p:cNvSpPr txBox="1"/>
          <p:nvPr/>
        </p:nvSpPr>
        <p:spPr>
          <a:xfrm>
            <a:off x="3068320" y="1744154"/>
            <a:ext cx="266813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spc="-4" dirty="0" smtClean="0">
                <a:latin typeface="Arial"/>
                <a:cs typeface="Arial"/>
              </a:rPr>
              <a:t>D</a:t>
            </a:r>
            <a:r>
              <a:rPr sz="1600" b="1" spc="0" dirty="0" smtClean="0">
                <a:latin typeface="Arial"/>
                <a:cs typeface="Arial"/>
              </a:rPr>
              <a:t>M</a:t>
            </a:r>
            <a:r>
              <a:rPr sz="1600" b="1" spc="-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5669</a:t>
            </a:r>
            <a:r>
              <a:rPr sz="1600" b="1" spc="438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d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l 12 </a:t>
            </a:r>
            <a:r>
              <a:rPr sz="1600" b="1" spc="4" dirty="0" smtClean="0">
                <a:latin typeface="Arial"/>
                <a:cs typeface="Arial"/>
              </a:rPr>
              <a:t>l</a:t>
            </a:r>
            <a:r>
              <a:rPr sz="1600" b="1" spc="-9" dirty="0" smtClean="0">
                <a:latin typeface="Arial"/>
                <a:cs typeface="Arial"/>
              </a:rPr>
              <a:t>ug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o</a:t>
            </a:r>
            <a:r>
              <a:rPr sz="1600" b="1" spc="-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8" name="object 24"/>
          <p:cNvSpPr txBox="1"/>
          <p:nvPr/>
        </p:nvSpPr>
        <p:spPr>
          <a:xfrm>
            <a:off x="3011170" y="2007044"/>
            <a:ext cx="8676501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latin typeface="Arial"/>
                <a:cs typeface="Arial"/>
              </a:rPr>
              <a:t>«Lin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e  g</a:t>
            </a:r>
            <a:r>
              <a:rPr sz="1600" spc="-9" dirty="0" smtClean="0">
                <a:latin typeface="Arial"/>
                <a:cs typeface="Arial"/>
              </a:rPr>
              <a:t>u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da  p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443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l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tt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4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ll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33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udio</a:t>
            </a:r>
            <a:r>
              <a:rPr sz="1600" spc="43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degli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unni  e  de</a:t>
            </a:r>
            <a:r>
              <a:rPr sz="1600" spc="-9" dirty="0" smtClean="0">
                <a:latin typeface="Arial"/>
                <a:cs typeface="Arial"/>
              </a:rPr>
              <a:t>g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ude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con</a:t>
            </a:r>
            <a:r>
              <a:rPr sz="1600" spc="43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-1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bi 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f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ci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9" name="object 23"/>
          <p:cNvSpPr txBox="1"/>
          <p:nvPr/>
        </p:nvSpPr>
        <p:spPr>
          <a:xfrm>
            <a:off x="3011170" y="2226754"/>
            <a:ext cx="851472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latin typeface="Arial"/>
                <a:cs typeface="Arial"/>
              </a:rPr>
              <a:t>app</a:t>
            </a:r>
            <a:r>
              <a:rPr sz="1600" spc="-1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endi</a:t>
            </a:r>
            <a:r>
              <a:rPr sz="1600" spc="-4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o»</a:t>
            </a:r>
            <a:r>
              <a:rPr sz="1600" spc="433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(</a:t>
            </a:r>
            <a:r>
              <a:rPr sz="1600" spc="0" dirty="0" smtClean="0">
                <a:latin typeface="Arial"/>
                <a:cs typeface="Arial"/>
              </a:rPr>
              <a:t>1.</a:t>
            </a:r>
            <a:r>
              <a:rPr sz="1600" spc="443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bi</a:t>
            </a:r>
            <a:r>
              <a:rPr sz="1600" spc="44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Speci</a:t>
            </a:r>
            <a:r>
              <a:rPr sz="1600" spc="-4" dirty="0" smtClean="0">
                <a:latin typeface="Arial"/>
                <a:cs typeface="Arial"/>
              </a:rPr>
              <a:t>f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di  App</a:t>
            </a:r>
            <a:r>
              <a:rPr sz="1600" spc="-1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endi</a:t>
            </a:r>
            <a:r>
              <a:rPr sz="1600" spc="-4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en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o;  2.  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va</a:t>
            </a:r>
            <a:r>
              <a:rPr sz="1600" spc="9" dirty="0" smtClean="0">
                <a:latin typeface="Arial"/>
                <a:cs typeface="Arial"/>
              </a:rPr>
              <a:t>z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ne  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  c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as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;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3</a:t>
            </a:r>
            <a:r>
              <a:rPr sz="1600" spc="4" dirty="0" smtClean="0">
                <a:latin typeface="Arial"/>
                <a:cs typeface="Arial"/>
              </a:rPr>
              <a:t>.</a:t>
            </a:r>
            <a:r>
              <a:rPr sz="1600" spc="-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0" name="object 22"/>
          <p:cNvSpPr txBox="1"/>
          <p:nvPr/>
        </p:nvSpPr>
        <p:spPr>
          <a:xfrm>
            <a:off x="3011170" y="2446464"/>
            <a:ext cx="83928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d</a:t>
            </a:r>
            <a:r>
              <a:rPr sz="1600" spc="4" dirty="0" smtClean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da</a:t>
            </a:r>
            <a:r>
              <a:rPr sz="1600" spc="-4" dirty="0" smtClean="0">
                <a:solidFill>
                  <a:srgbClr val="006FBF"/>
                </a:solidFill>
                <a:latin typeface="Arial"/>
                <a:cs typeface="Arial"/>
              </a:rPr>
              <a:t>tt</a:t>
            </a:r>
            <a:r>
              <a:rPr sz="1600" spc="4" dirty="0" smtClean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1600" spc="9" dirty="0" smtClean="0">
                <a:solidFill>
                  <a:srgbClr val="006FBF"/>
                </a:solidFill>
                <a:latin typeface="Arial"/>
                <a:cs typeface="Arial"/>
              </a:rPr>
              <a:t>c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a 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v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9" dirty="0" smtClean="0">
                <a:latin typeface="Arial"/>
                <a:cs typeface="Arial"/>
              </a:rPr>
              <a:t>u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li</a:t>
            </a:r>
            <a:r>
              <a:rPr sz="1600" spc="9" dirty="0" smtClean="0">
                <a:latin typeface="Arial"/>
                <a:cs typeface="Arial"/>
              </a:rPr>
              <a:t>z</a:t>
            </a:r>
            <a:r>
              <a:rPr sz="1600" spc="0" dirty="0" smtClean="0">
                <a:latin typeface="Arial"/>
                <a:cs typeface="Arial"/>
              </a:rPr>
              <a:t>za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nal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z</a:t>
            </a:r>
            <a:r>
              <a:rPr sz="1600" spc="9" dirty="0" smtClean="0">
                <a:latin typeface="Arial"/>
                <a:cs typeface="Arial"/>
              </a:rPr>
              <a:t>z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a; </a:t>
            </a:r>
            <a:r>
              <a:rPr sz="1600" spc="-9" dirty="0" smtClean="0">
                <a:latin typeface="Arial"/>
                <a:cs typeface="Arial"/>
              </a:rPr>
              <a:t>4</a:t>
            </a:r>
            <a:r>
              <a:rPr sz="1600" spc="4" dirty="0" smtClean="0">
                <a:latin typeface="Arial"/>
                <a:cs typeface="Arial"/>
              </a:rPr>
              <a:t>.</a:t>
            </a:r>
            <a:r>
              <a:rPr sz="1600" spc="-4" dirty="0" smtClean="0">
                <a:latin typeface="Arial"/>
                <a:cs typeface="Arial"/>
              </a:rPr>
              <a:t>U</a:t>
            </a:r>
            <a:r>
              <a:rPr sz="1600" spc="0" dirty="0" smtClean="0">
                <a:latin typeface="Arial"/>
                <a:cs typeface="Arial"/>
              </a:rPr>
              <a:t>na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r </a:t>
            </a:r>
            <a:r>
              <a:rPr sz="1600" spc="-9" dirty="0" smtClean="0">
                <a:latin typeface="Arial"/>
                <a:cs typeface="Arial"/>
              </a:rPr>
              <a:t>g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unni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on</a:t>
            </a:r>
            <a:r>
              <a:rPr sz="1600" spc="-4" dirty="0" smtClean="0">
                <a:latin typeface="Arial"/>
                <a:cs typeface="Arial"/>
              </a:rPr>
              <a:t> D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; 4</a:t>
            </a:r>
            <a:r>
              <a:rPr sz="1600" spc="4" dirty="0" smtClean="0">
                <a:latin typeface="Arial"/>
                <a:cs typeface="Arial"/>
              </a:rPr>
              <a:t>.</a:t>
            </a:r>
            <a:r>
              <a:rPr sz="1600" spc="0" dirty="0" smtClean="0">
                <a:latin typeface="Arial"/>
                <a:cs typeface="Arial"/>
              </a:rPr>
              <a:t>1</a:t>
            </a:r>
            <a:r>
              <a:rPr sz="1600" spc="6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solidFill>
                  <a:srgbClr val="006FBF"/>
                </a:solidFill>
                <a:latin typeface="Arial"/>
                <a:cs typeface="Arial"/>
              </a:rPr>
              <a:t>S</a:t>
            </a:r>
            <a:r>
              <a:rPr sz="1600" spc="9" dirty="0" smtClean="0">
                <a:solidFill>
                  <a:srgbClr val="006FBF"/>
                </a:solidFill>
                <a:latin typeface="Arial"/>
                <a:cs typeface="Arial"/>
              </a:rPr>
              <a:t>c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u</a:t>
            </a:r>
            <a:r>
              <a:rPr sz="1600" spc="-9" dirty="0" smtClean="0">
                <a:solidFill>
                  <a:srgbClr val="006FB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006FBF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1" name="object 21"/>
          <p:cNvSpPr txBox="1"/>
          <p:nvPr/>
        </p:nvSpPr>
        <p:spPr>
          <a:xfrm>
            <a:off x="3011170" y="2664904"/>
            <a:ext cx="8162066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del</a:t>
            </a:r>
            <a:r>
              <a:rPr sz="1600" spc="4" dirty="0" smtClean="0">
                <a:solidFill>
                  <a:srgbClr val="006FBF"/>
                </a:solidFill>
                <a:latin typeface="Arial"/>
                <a:cs typeface="Arial"/>
              </a:rPr>
              <a:t>l’i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n</a:t>
            </a:r>
            <a:r>
              <a:rPr sz="1600" spc="-4" dirty="0" smtClean="0">
                <a:solidFill>
                  <a:srgbClr val="006FBF"/>
                </a:solidFill>
                <a:latin typeface="Arial"/>
                <a:cs typeface="Arial"/>
              </a:rPr>
              <a:t>f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anzi</a:t>
            </a:r>
            <a:r>
              <a:rPr sz="1600" spc="9" dirty="0" smtClean="0">
                <a:solidFill>
                  <a:srgbClr val="006FBF"/>
                </a:solidFill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;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4</a:t>
            </a:r>
            <a:r>
              <a:rPr sz="1600" spc="4" dirty="0" smtClean="0">
                <a:latin typeface="Arial"/>
                <a:cs typeface="Arial"/>
              </a:rPr>
              <a:t>.</a:t>
            </a:r>
            <a:r>
              <a:rPr sz="1600" spc="0" dirty="0" smtClean="0">
                <a:latin typeface="Arial"/>
                <a:cs typeface="Arial"/>
              </a:rPr>
              <a:t>2 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Scuola</a:t>
            </a:r>
            <a:r>
              <a:rPr sz="1600" spc="-4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p</a:t>
            </a:r>
            <a:r>
              <a:rPr sz="1600" spc="-14" dirty="0" smtClean="0">
                <a:solidFill>
                  <a:srgbClr val="006FBF"/>
                </a:solidFill>
                <a:latin typeface="Arial"/>
                <a:cs typeface="Arial"/>
              </a:rPr>
              <a:t>r</a:t>
            </a:r>
            <a:r>
              <a:rPr sz="1600" spc="4" dirty="0" smtClean="0">
                <a:solidFill>
                  <a:srgbClr val="006FBF"/>
                </a:solidFill>
                <a:latin typeface="Arial"/>
                <a:cs typeface="Arial"/>
              </a:rPr>
              <a:t>im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a</a:t>
            </a:r>
            <a:r>
              <a:rPr sz="1600" spc="-14" dirty="0" smtClean="0">
                <a:solidFill>
                  <a:srgbClr val="006FBF"/>
                </a:solidFill>
                <a:latin typeface="Arial"/>
                <a:cs typeface="Arial"/>
              </a:rPr>
              <a:t>r</a:t>
            </a:r>
            <a:r>
              <a:rPr sz="1600" spc="4" dirty="0" smtClean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1600" spc="9" dirty="0" smtClean="0">
                <a:solidFill>
                  <a:srgbClr val="006FBF"/>
                </a:solidFill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; 4</a:t>
            </a:r>
            <a:r>
              <a:rPr sz="1600" spc="-4" dirty="0" smtClean="0">
                <a:latin typeface="Arial"/>
                <a:cs typeface="Arial"/>
              </a:rPr>
              <a:t>.</a:t>
            </a:r>
            <a:r>
              <a:rPr sz="1600" spc="0" dirty="0" smtClean="0">
                <a:latin typeface="Arial"/>
                <a:cs typeface="Arial"/>
              </a:rPr>
              <a:t>3 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Scuola </a:t>
            </a:r>
            <a:r>
              <a:rPr sz="1600" spc="9" dirty="0" smtClean="0">
                <a:solidFill>
                  <a:srgbClr val="006FB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econ</a:t>
            </a:r>
            <a:r>
              <a:rPr sz="1600" spc="-9" dirty="0" smtClean="0">
                <a:solidFill>
                  <a:srgbClr val="006FBF"/>
                </a:solidFill>
                <a:latin typeface="Arial"/>
                <a:cs typeface="Arial"/>
              </a:rPr>
              <a:t>d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a</a:t>
            </a:r>
            <a:r>
              <a:rPr sz="1600" spc="-4" dirty="0" smtClean="0">
                <a:solidFill>
                  <a:srgbClr val="006FBF"/>
                </a:solidFill>
                <a:latin typeface="Arial"/>
                <a:cs typeface="Arial"/>
              </a:rPr>
              <a:t>r</a:t>
            </a:r>
            <a:r>
              <a:rPr sz="1600" spc="4" dirty="0" smtClean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a di I e di</a:t>
            </a:r>
            <a:r>
              <a:rPr sz="1600" spc="4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I g</a:t>
            </a:r>
            <a:r>
              <a:rPr sz="1600" spc="-14" dirty="0" smtClean="0">
                <a:solidFill>
                  <a:srgbClr val="006FBF"/>
                </a:solidFill>
                <a:latin typeface="Arial"/>
                <a:cs typeface="Arial"/>
              </a:rPr>
              <a:t>r</a:t>
            </a:r>
            <a:r>
              <a:rPr sz="1600" spc="0" dirty="0" smtClean="0">
                <a:solidFill>
                  <a:srgbClr val="006FBF"/>
                </a:solidFill>
                <a:latin typeface="Arial"/>
                <a:cs typeface="Arial"/>
              </a:rPr>
              <a:t>ad</a:t>
            </a:r>
            <a:r>
              <a:rPr sz="1600" spc="19" dirty="0" smtClean="0">
                <a:solidFill>
                  <a:srgbClr val="006FBF"/>
                </a:solidFill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;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5</a:t>
            </a:r>
            <a:r>
              <a:rPr sz="1600" spc="4" dirty="0" smtClean="0">
                <a:latin typeface="Arial"/>
                <a:cs typeface="Arial"/>
              </a:rPr>
              <a:t>.</a:t>
            </a:r>
            <a:r>
              <a:rPr sz="1600" spc="-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2" name="object 20"/>
          <p:cNvSpPr txBox="1"/>
          <p:nvPr/>
        </p:nvSpPr>
        <p:spPr>
          <a:xfrm>
            <a:off x="3011170" y="2884614"/>
            <a:ext cx="284314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az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e; 6</a:t>
            </a:r>
            <a:r>
              <a:rPr sz="1600" spc="-4" dirty="0" smtClean="0">
                <a:latin typeface="Arial"/>
                <a:cs typeface="Arial"/>
              </a:rPr>
              <a:t>.C</a:t>
            </a:r>
            <a:r>
              <a:rPr sz="1600" spc="0" dirty="0" smtClean="0">
                <a:latin typeface="Arial"/>
                <a:cs typeface="Arial"/>
              </a:rPr>
              <a:t>hi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f</a:t>
            </a:r>
            <a:r>
              <a:rPr sz="1600" spc="0" dirty="0" smtClean="0">
                <a:latin typeface="Arial"/>
                <a:cs typeface="Arial"/>
              </a:rPr>
              <a:t>a che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osa</a:t>
            </a:r>
            <a:r>
              <a:rPr sz="1600" spc="-4" dirty="0" smtClean="0">
                <a:latin typeface="Arial"/>
                <a:cs typeface="Arial"/>
              </a:rPr>
              <a:t>)</a:t>
            </a:r>
            <a:r>
              <a:rPr sz="1600" spc="0" dirty="0" smtClean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3" name="object 19"/>
          <p:cNvSpPr txBox="1"/>
          <p:nvPr/>
        </p:nvSpPr>
        <p:spPr>
          <a:xfrm>
            <a:off x="2727960" y="3430705"/>
            <a:ext cx="227698" cy="219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4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endParaRPr sz="1500">
              <a:latin typeface="Wingdings 3"/>
              <a:cs typeface="Wingdings 3"/>
            </a:endParaRPr>
          </a:p>
        </p:txBody>
      </p:sp>
      <p:sp>
        <p:nvSpPr>
          <p:cNvPr id="224" name="object 18"/>
          <p:cNvSpPr txBox="1"/>
          <p:nvPr/>
        </p:nvSpPr>
        <p:spPr>
          <a:xfrm>
            <a:off x="3013710" y="3428174"/>
            <a:ext cx="643612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spc="0" dirty="0" smtClean="0">
                <a:latin typeface="Arial"/>
                <a:cs typeface="Arial"/>
              </a:rPr>
              <a:t>L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ee g</a:t>
            </a:r>
            <a:r>
              <a:rPr sz="1600" b="1" spc="-14" dirty="0" smtClean="0">
                <a:latin typeface="Arial"/>
                <a:cs typeface="Arial"/>
              </a:rPr>
              <a:t>u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d</a:t>
            </a:r>
            <a:r>
              <a:rPr sz="1600" b="1" spc="0" dirty="0" smtClean="0">
                <a:latin typeface="Arial"/>
                <a:cs typeface="Arial"/>
              </a:rPr>
              <a:t>a p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r 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4" dirty="0" smtClean="0">
                <a:latin typeface="Arial"/>
                <a:cs typeface="Arial"/>
              </a:rPr>
              <a:t>’</a:t>
            </a:r>
            <a:r>
              <a:rPr sz="1600" b="1" spc="0" dirty="0" smtClean="0">
                <a:latin typeface="Arial"/>
                <a:cs typeface="Arial"/>
              </a:rPr>
              <a:t>ac</a:t>
            </a:r>
            <a:r>
              <a:rPr sz="1600" b="1" spc="-9" dirty="0" smtClean="0">
                <a:latin typeface="Arial"/>
                <a:cs typeface="Arial"/>
              </a:rPr>
              <a:t>c</a:t>
            </a:r>
            <a:r>
              <a:rPr sz="1600" b="1" spc="0" dirty="0" smtClean="0">
                <a:latin typeface="Arial"/>
                <a:cs typeface="Arial"/>
              </a:rPr>
              <a:t>o</a:t>
            </a:r>
            <a:r>
              <a:rPr sz="1600" b="1" spc="-9" dirty="0" smtClean="0">
                <a:latin typeface="Arial"/>
                <a:cs typeface="Arial"/>
              </a:rPr>
              <a:t>g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nza e</a:t>
            </a:r>
            <a:r>
              <a:rPr sz="1600" b="1" spc="4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l’i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g</a:t>
            </a:r>
            <a:r>
              <a:rPr sz="1600" b="1" spc="-4" dirty="0" smtClean="0">
                <a:latin typeface="Arial"/>
                <a:cs typeface="Arial"/>
              </a:rPr>
              <a:t>r</a:t>
            </a:r>
            <a:r>
              <a:rPr sz="1600" b="1" spc="0" dirty="0" smtClean="0">
                <a:latin typeface="Arial"/>
                <a:cs typeface="Arial"/>
              </a:rPr>
              <a:t>az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o</a:t>
            </a:r>
            <a:r>
              <a:rPr sz="1600" b="1" spc="-9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e </a:t>
            </a:r>
            <a:r>
              <a:rPr sz="1600" b="1" spc="-9" dirty="0" smtClean="0">
                <a:latin typeface="Arial"/>
                <a:cs typeface="Arial"/>
              </a:rPr>
              <a:t>d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9" dirty="0" smtClean="0">
                <a:latin typeface="Arial"/>
                <a:cs typeface="Arial"/>
              </a:rPr>
              <a:t>g</a:t>
            </a:r>
            <a:r>
              <a:rPr sz="1600" b="1" spc="4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i 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4" dirty="0" smtClean="0">
                <a:latin typeface="Arial"/>
                <a:cs typeface="Arial"/>
              </a:rPr>
              <a:t>l</a:t>
            </a:r>
            <a:r>
              <a:rPr sz="1600" b="1" spc="-9" dirty="0" smtClean="0">
                <a:latin typeface="Arial"/>
                <a:cs typeface="Arial"/>
              </a:rPr>
              <a:t>unn</a:t>
            </a:r>
            <a:r>
              <a:rPr sz="1600" b="1" spc="0" dirty="0" smtClean="0">
                <a:latin typeface="Arial"/>
                <a:cs typeface="Arial"/>
              </a:rPr>
              <a:t>i s</a:t>
            </a:r>
            <a:r>
              <a:rPr sz="1600" b="1" spc="-4" dirty="0" smtClean="0">
                <a:latin typeface="Arial"/>
                <a:cs typeface="Arial"/>
              </a:rPr>
              <a:t>tr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r>
              <a:rPr sz="1600" b="1" spc="-9" dirty="0" smtClean="0">
                <a:latin typeface="Arial"/>
                <a:cs typeface="Arial"/>
              </a:rPr>
              <a:t>n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4" dirty="0" smtClean="0">
                <a:latin typeface="Arial"/>
                <a:cs typeface="Arial"/>
              </a:rPr>
              <a:t>r</a:t>
            </a:r>
            <a:r>
              <a:rPr sz="1600" b="1" spc="0" dirty="0" smtClean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5" name="object 17"/>
          <p:cNvSpPr txBox="1"/>
          <p:nvPr/>
        </p:nvSpPr>
        <p:spPr>
          <a:xfrm>
            <a:off x="3069590" y="3689794"/>
            <a:ext cx="753177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14" dirty="0" smtClean="0">
                <a:latin typeface="Arial"/>
                <a:cs typeface="Arial"/>
              </a:rPr>
              <a:t>(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I P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-4" dirty="0" smtClean="0">
                <a:latin typeface="Arial"/>
                <a:cs typeface="Arial"/>
              </a:rPr>
              <a:t>-</a:t>
            </a:r>
            <a:r>
              <a:rPr sz="1600" spc="0" dirty="0" smtClean="0">
                <a:latin typeface="Arial"/>
                <a:cs typeface="Arial"/>
              </a:rPr>
              <a:t>2</a:t>
            </a:r>
            <a:r>
              <a:rPr sz="1600" spc="-4" dirty="0" smtClean="0">
                <a:latin typeface="Arial"/>
                <a:cs typeface="Arial"/>
              </a:rPr>
              <a:t>.</a:t>
            </a:r>
            <a:r>
              <a:rPr sz="1600" spc="0" dirty="0" smtClean="0">
                <a:latin typeface="Arial"/>
                <a:cs typeface="Arial"/>
              </a:rPr>
              <a:t>1, L</a:t>
            </a:r>
            <a:r>
              <a:rPr sz="1600" spc="4" dirty="0" smtClean="0">
                <a:latin typeface="Arial"/>
                <a:cs typeface="Arial"/>
              </a:rPr>
              <a:t>’i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14" dirty="0" smtClean="0">
                <a:latin typeface="Arial"/>
                <a:cs typeface="Arial"/>
              </a:rPr>
              <a:t>r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z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e; 2</a:t>
            </a:r>
            <a:r>
              <a:rPr sz="1600" spc="-4" dirty="0" smtClean="0">
                <a:latin typeface="Arial"/>
                <a:cs typeface="Arial"/>
              </a:rPr>
              <a:t>.</a:t>
            </a:r>
            <a:r>
              <a:rPr sz="1600" spc="0" dirty="0" smtClean="0">
                <a:latin typeface="Arial"/>
                <a:cs typeface="Arial"/>
              </a:rPr>
              <a:t>2 La docu</a:t>
            </a:r>
            <a:r>
              <a:rPr sz="1600" spc="-4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en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9" dirty="0" smtClean="0">
                <a:latin typeface="Arial"/>
                <a:cs typeface="Arial"/>
              </a:rPr>
              <a:t>z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ne; </a:t>
            </a:r>
            <a:r>
              <a:rPr sz="1600" spc="-9" dirty="0" smtClean="0">
                <a:latin typeface="Arial"/>
                <a:cs typeface="Arial"/>
              </a:rPr>
              <a:t>4</a:t>
            </a:r>
            <a:r>
              <a:rPr sz="1600" spc="0" dirty="0" smtClean="0">
                <a:latin typeface="Arial"/>
                <a:cs typeface="Arial"/>
              </a:rPr>
              <a:t>. La </a:t>
            </a:r>
            <a:r>
              <a:rPr sz="1600" spc="9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-9" dirty="0" smtClean="0">
                <a:latin typeface="Arial"/>
                <a:cs typeface="Arial"/>
              </a:rPr>
              <a:t>u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az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, 4</a:t>
            </a:r>
            <a:r>
              <a:rPr sz="1600" spc="-4" dirty="0" smtClean="0">
                <a:latin typeface="Arial"/>
                <a:cs typeface="Arial"/>
              </a:rPr>
              <a:t>.</a:t>
            </a:r>
            <a:r>
              <a:rPr sz="1600" spc="0" dirty="0" smtClean="0">
                <a:latin typeface="Arial"/>
                <a:cs typeface="Arial"/>
              </a:rPr>
              <a:t>1 </a:t>
            </a:r>
            <a:r>
              <a:rPr sz="1600" spc="-4" dirty="0" smtClean="0">
                <a:latin typeface="Arial"/>
                <a:cs typeface="Arial"/>
              </a:rPr>
              <a:t>G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4" dirty="0" smtClean="0">
                <a:latin typeface="Arial"/>
                <a:cs typeface="Arial"/>
              </a:rPr>
              <a:t>m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14" dirty="0" smtClean="0">
                <a:latin typeface="Arial"/>
                <a:cs typeface="Arial"/>
              </a:rPr>
              <a:t>)</a:t>
            </a:r>
            <a:r>
              <a:rPr sz="1600" spc="0" dirty="0" smtClean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6" name="object 16"/>
          <p:cNvSpPr txBox="1"/>
          <p:nvPr/>
        </p:nvSpPr>
        <p:spPr>
          <a:xfrm>
            <a:off x="5445760" y="4225734"/>
            <a:ext cx="48466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ll</a:t>
            </a:r>
            <a:r>
              <a:rPr sz="1600" spc="0" dirty="0" smtClean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7" name="object 15"/>
          <p:cNvSpPr txBox="1"/>
          <p:nvPr/>
        </p:nvSpPr>
        <p:spPr>
          <a:xfrm>
            <a:off x="6104890" y="4225734"/>
            <a:ext cx="734598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latin typeface="Arial"/>
                <a:cs typeface="Arial"/>
              </a:rPr>
              <a:t>Soc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à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8" name="object 14"/>
          <p:cNvSpPr txBox="1"/>
          <p:nvPr/>
        </p:nvSpPr>
        <p:spPr>
          <a:xfrm>
            <a:off x="7014209" y="4225734"/>
            <a:ext cx="710683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4" dirty="0" smtClean="0">
                <a:latin typeface="Arial"/>
                <a:cs typeface="Arial"/>
              </a:rPr>
              <a:t>It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li</a:t>
            </a:r>
            <a:r>
              <a:rPr sz="1600" spc="0" dirty="0" smtClean="0">
                <a:latin typeface="Arial"/>
                <a:cs typeface="Arial"/>
              </a:rPr>
              <a:t>ana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9" name="object 13"/>
          <p:cNvSpPr txBox="1"/>
          <p:nvPr/>
        </p:nvSpPr>
        <p:spPr>
          <a:xfrm>
            <a:off x="7899400" y="4225734"/>
            <a:ext cx="214034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0" name="object 12"/>
          <p:cNvSpPr txBox="1"/>
          <p:nvPr/>
        </p:nvSpPr>
        <p:spPr>
          <a:xfrm>
            <a:off x="8289290" y="4225734"/>
            <a:ext cx="2825933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4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eu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ps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h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4" dirty="0" smtClean="0">
                <a:latin typeface="Arial"/>
                <a:cs typeface="Arial"/>
              </a:rPr>
              <a:t>tr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a   </a:t>
            </a:r>
            <a:r>
              <a:rPr sz="1600" spc="3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del</a:t>
            </a:r>
            <a:r>
              <a:rPr sz="1600" spc="4" dirty="0" smtClean="0">
                <a:latin typeface="Arial"/>
                <a:cs typeface="Arial"/>
              </a:rPr>
              <a:t>l’</a:t>
            </a:r>
            <a:r>
              <a:rPr sz="1600" spc="-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4" dirty="0" smtClean="0">
                <a:latin typeface="Arial"/>
                <a:cs typeface="Arial"/>
              </a:rPr>
              <a:t>f</a:t>
            </a:r>
            <a:r>
              <a:rPr sz="1600" spc="0" dirty="0" smtClean="0">
                <a:latin typeface="Arial"/>
                <a:cs typeface="Arial"/>
              </a:rPr>
              <a:t>anzia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1" name="object 11"/>
          <p:cNvSpPr txBox="1"/>
          <p:nvPr/>
        </p:nvSpPr>
        <p:spPr>
          <a:xfrm>
            <a:off x="11289030" y="4225734"/>
            <a:ext cx="16889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2" name="object 10"/>
          <p:cNvSpPr txBox="1"/>
          <p:nvPr/>
        </p:nvSpPr>
        <p:spPr>
          <a:xfrm>
            <a:off x="2668270" y="4234615"/>
            <a:ext cx="227698" cy="219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4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endParaRPr sz="1500">
              <a:latin typeface="Wingdings 3"/>
              <a:cs typeface="Wingdings 3"/>
            </a:endParaRPr>
          </a:p>
        </p:txBody>
      </p:sp>
      <p:sp>
        <p:nvSpPr>
          <p:cNvPr id="233" name="object 9"/>
          <p:cNvSpPr txBox="1"/>
          <p:nvPr/>
        </p:nvSpPr>
        <p:spPr>
          <a:xfrm>
            <a:off x="3011170" y="4232084"/>
            <a:ext cx="226739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spc="-9" dirty="0" smtClean="0">
                <a:latin typeface="Arial"/>
                <a:cs typeface="Arial"/>
              </a:rPr>
              <a:t>L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ee   </a:t>
            </a:r>
            <a:r>
              <a:rPr sz="1600" b="1" spc="50" dirty="0" smtClean="0">
                <a:latin typeface="Arial"/>
                <a:cs typeface="Arial"/>
              </a:rPr>
              <a:t> </a:t>
            </a:r>
            <a:r>
              <a:rPr sz="1600" b="1" spc="-9" dirty="0" smtClean="0">
                <a:latin typeface="Arial"/>
                <a:cs typeface="Arial"/>
              </a:rPr>
              <a:t>gu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da   </a:t>
            </a:r>
            <a:r>
              <a:rPr sz="1600" b="1" spc="7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S</a:t>
            </a:r>
            <a:r>
              <a:rPr sz="1600" b="1" spc="-4" dirty="0" smtClean="0">
                <a:latin typeface="Arial"/>
                <a:cs typeface="Arial"/>
              </a:rPr>
              <a:t>IN</a:t>
            </a:r>
            <a:r>
              <a:rPr sz="1600" b="1" spc="0" dirty="0" smtClean="0">
                <a:latin typeface="Arial"/>
                <a:cs typeface="Arial"/>
              </a:rPr>
              <a:t>P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4" name="object 8"/>
          <p:cNvSpPr txBox="1"/>
          <p:nvPr/>
        </p:nvSpPr>
        <p:spPr>
          <a:xfrm>
            <a:off x="3011170" y="4470844"/>
            <a:ext cx="158194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latin typeface="Arial"/>
                <a:cs typeface="Arial"/>
              </a:rPr>
              <a:t>del</a:t>
            </a:r>
            <a:r>
              <a:rPr sz="1600" spc="4" dirty="0" smtClean="0">
                <a:latin typeface="Arial"/>
                <a:cs typeface="Arial"/>
              </a:rPr>
              <a:t>l’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doles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9" dirty="0" smtClean="0">
                <a:latin typeface="Arial"/>
                <a:cs typeface="Arial"/>
              </a:rPr>
              <a:t>z</a:t>
            </a:r>
            <a:r>
              <a:rPr sz="1600" spc="0" dirty="0" smtClean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5" name="object 7"/>
          <p:cNvSpPr txBox="1"/>
          <p:nvPr/>
        </p:nvSpPr>
        <p:spPr>
          <a:xfrm>
            <a:off x="3011170" y="4738814"/>
            <a:ext cx="325949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a quel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di 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ecen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e pubbl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caz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6" name="object 6"/>
          <p:cNvSpPr txBox="1"/>
          <p:nvPr/>
        </p:nvSpPr>
        <p:spPr>
          <a:xfrm>
            <a:off x="3011170" y="5013134"/>
            <a:ext cx="658085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4" dirty="0" smtClean="0">
                <a:latin typeface="Arial"/>
                <a:cs typeface="Arial"/>
              </a:rPr>
              <a:t>-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g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da per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l’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9" dirty="0" smtClean="0">
                <a:latin typeface="Arial"/>
                <a:cs typeface="Arial"/>
              </a:rPr>
              <a:t>u</a:t>
            </a:r>
            <a:r>
              <a:rPr sz="1600" spc="4" dirty="0" smtClean="0">
                <a:latin typeface="Arial"/>
                <a:cs typeface="Arial"/>
              </a:rPr>
              <a:t>ti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o.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Ap</a:t>
            </a:r>
            <a:r>
              <a:rPr sz="1600" i="1" spc="-9" dirty="0" smtClean="0">
                <a:latin typeface="Arial"/>
                <a:cs typeface="Arial"/>
              </a:rPr>
              <a:t>p</a:t>
            </a:r>
            <a:r>
              <a:rPr sz="1600" i="1" spc="-4" dirty="0" smtClean="0">
                <a:latin typeface="Arial"/>
                <a:cs typeface="Arial"/>
              </a:rPr>
              <a:t>r</a:t>
            </a:r>
            <a:r>
              <a:rPr sz="1600" i="1" spc="0" dirty="0" smtClean="0">
                <a:latin typeface="Arial"/>
                <a:cs typeface="Arial"/>
              </a:rPr>
              <a:t>ova</a:t>
            </a:r>
            <a:r>
              <a:rPr sz="1600" i="1" spc="4" dirty="0" smtClean="0">
                <a:latin typeface="Arial"/>
                <a:cs typeface="Arial"/>
              </a:rPr>
              <a:t>t</a:t>
            </a:r>
            <a:r>
              <a:rPr sz="1600" i="1" spc="0" dirty="0" smtClean="0">
                <a:latin typeface="Arial"/>
                <a:cs typeface="Arial"/>
              </a:rPr>
              <a:t>o dal </a:t>
            </a:r>
            <a:r>
              <a:rPr sz="1600" i="1" spc="-4" dirty="0" smtClean="0">
                <a:latin typeface="Arial"/>
                <a:cs typeface="Arial"/>
              </a:rPr>
              <a:t>C</a:t>
            </a:r>
            <a:r>
              <a:rPr sz="1600" i="1" spc="0" dirty="0" smtClean="0">
                <a:latin typeface="Arial"/>
                <a:cs typeface="Arial"/>
              </a:rPr>
              <a:t>onsig</a:t>
            </a:r>
            <a:r>
              <a:rPr sz="1600" i="1" spc="4" dirty="0" smtClean="0">
                <a:latin typeface="Arial"/>
                <a:cs typeface="Arial"/>
              </a:rPr>
              <a:t>li</a:t>
            </a:r>
            <a:r>
              <a:rPr sz="1600" i="1" spc="0" dirty="0" smtClean="0">
                <a:latin typeface="Arial"/>
                <a:cs typeface="Arial"/>
              </a:rPr>
              <a:t>o </a:t>
            </a:r>
            <a:r>
              <a:rPr sz="1600" i="1" spc="-4" dirty="0" smtClean="0">
                <a:latin typeface="Arial"/>
                <a:cs typeface="Arial"/>
              </a:rPr>
              <a:t>D</a:t>
            </a:r>
            <a:r>
              <a:rPr sz="1600" i="1" spc="4" dirty="0" smtClean="0">
                <a:latin typeface="Arial"/>
                <a:cs typeface="Arial"/>
              </a:rPr>
              <a:t>i</a:t>
            </a:r>
            <a:r>
              <a:rPr sz="1600" i="1" spc="-4" dirty="0" smtClean="0">
                <a:latin typeface="Arial"/>
                <a:cs typeface="Arial"/>
              </a:rPr>
              <a:t>r</a:t>
            </a:r>
            <a:r>
              <a:rPr sz="1600" i="1" spc="0" dirty="0" smtClean="0">
                <a:latin typeface="Arial"/>
                <a:cs typeface="Arial"/>
              </a:rPr>
              <a:t>e</a:t>
            </a:r>
            <a:r>
              <a:rPr sz="1600" i="1" spc="-4" dirty="0" smtClean="0">
                <a:latin typeface="Arial"/>
                <a:cs typeface="Arial"/>
              </a:rPr>
              <a:t>t</a:t>
            </a:r>
            <a:r>
              <a:rPr sz="1600" i="1" spc="4" dirty="0" smtClean="0">
                <a:latin typeface="Arial"/>
                <a:cs typeface="Arial"/>
              </a:rPr>
              <a:t>ti</a:t>
            </a:r>
            <a:r>
              <a:rPr sz="1600" i="1" spc="0" dirty="0" smtClean="0">
                <a:latin typeface="Arial"/>
                <a:cs typeface="Arial"/>
              </a:rPr>
              <a:t>vo </a:t>
            </a:r>
            <a:r>
              <a:rPr sz="1600" i="1" spc="-14" dirty="0" smtClean="0">
                <a:latin typeface="Arial"/>
                <a:cs typeface="Arial"/>
              </a:rPr>
              <a:t>m</a:t>
            </a:r>
            <a:r>
              <a:rPr sz="1600" i="1" spc="0" dirty="0" smtClean="0">
                <a:latin typeface="Arial"/>
                <a:cs typeface="Arial"/>
              </a:rPr>
              <a:t>a</a:t>
            </a:r>
            <a:r>
              <a:rPr sz="1600" i="1" spc="-4" dirty="0" smtClean="0">
                <a:latin typeface="Arial"/>
                <a:cs typeface="Arial"/>
              </a:rPr>
              <a:t>r</a:t>
            </a:r>
            <a:r>
              <a:rPr sz="1600" i="1" spc="-59" dirty="0" smtClean="0">
                <a:latin typeface="Arial"/>
                <a:cs typeface="Arial"/>
              </a:rPr>
              <a:t>z</a:t>
            </a:r>
            <a:r>
              <a:rPr sz="1600" i="1" spc="0" dirty="0" smtClean="0">
                <a:latin typeface="Arial"/>
                <a:cs typeface="Arial"/>
              </a:rPr>
              <a:t>o 2005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7" name="object 5"/>
          <p:cNvSpPr txBox="1"/>
          <p:nvPr/>
        </p:nvSpPr>
        <p:spPr>
          <a:xfrm>
            <a:off x="3011170" y="5274754"/>
            <a:ext cx="8630781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4" dirty="0" smtClean="0">
                <a:latin typeface="Arial"/>
                <a:cs typeface="Arial"/>
              </a:rPr>
              <a:t>-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e  g</a:t>
            </a:r>
            <a:r>
              <a:rPr sz="1600" spc="-9" dirty="0" smtClean="0">
                <a:latin typeface="Arial"/>
                <a:cs typeface="Arial"/>
              </a:rPr>
              <a:t>u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da  p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443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l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tt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4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ll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33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udio</a:t>
            </a:r>
            <a:r>
              <a:rPr sz="1600" spc="43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degli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unni  e  de</a:t>
            </a:r>
            <a:r>
              <a:rPr sz="1600" spc="-9" dirty="0" smtClean="0">
                <a:latin typeface="Arial"/>
                <a:cs typeface="Arial"/>
              </a:rPr>
              <a:t>g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ude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con</a:t>
            </a:r>
            <a:r>
              <a:rPr sz="1600" spc="43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-1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bi 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f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ci 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8" name="object 4"/>
          <p:cNvSpPr txBox="1"/>
          <p:nvPr/>
        </p:nvSpPr>
        <p:spPr>
          <a:xfrm>
            <a:off x="3011170" y="5494464"/>
            <a:ext cx="5605466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latin typeface="Arial"/>
                <a:cs typeface="Arial"/>
              </a:rPr>
              <a:t>app</a:t>
            </a:r>
            <a:r>
              <a:rPr sz="1600" spc="-1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endi</a:t>
            </a:r>
            <a:r>
              <a:rPr sz="1600" spc="-4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o. </a:t>
            </a:r>
            <a:r>
              <a:rPr sz="1600" i="1" spc="0" dirty="0" smtClean="0">
                <a:latin typeface="Arial"/>
                <a:cs typeface="Arial"/>
              </a:rPr>
              <a:t>A</a:t>
            </a:r>
            <a:r>
              <a:rPr sz="1600" i="1" spc="4" dirty="0" smtClean="0">
                <a:latin typeface="Arial"/>
                <a:cs typeface="Arial"/>
              </a:rPr>
              <a:t>ll</a:t>
            </a:r>
            <a:r>
              <a:rPr sz="1600" i="1" spc="0" dirty="0" smtClean="0">
                <a:latin typeface="Arial"/>
                <a:cs typeface="Arial"/>
              </a:rPr>
              <a:t>ega</a:t>
            </a:r>
            <a:r>
              <a:rPr sz="1600" i="1" spc="-4" dirty="0" smtClean="0">
                <a:latin typeface="Arial"/>
                <a:cs typeface="Arial"/>
              </a:rPr>
              <a:t>t</a:t>
            </a:r>
            <a:r>
              <a:rPr sz="1600" i="1" spc="0" dirty="0" smtClean="0">
                <a:latin typeface="Arial"/>
                <a:cs typeface="Arial"/>
              </a:rPr>
              <a:t>o al dec</a:t>
            </a:r>
            <a:r>
              <a:rPr sz="1600" i="1" spc="-4" dirty="0" smtClean="0">
                <a:latin typeface="Arial"/>
                <a:cs typeface="Arial"/>
              </a:rPr>
              <a:t>r</a:t>
            </a:r>
            <a:r>
              <a:rPr sz="1600" i="1" spc="0" dirty="0" smtClean="0">
                <a:latin typeface="Arial"/>
                <a:cs typeface="Arial"/>
              </a:rPr>
              <a:t>e</a:t>
            </a:r>
            <a:r>
              <a:rPr sz="1600" i="1" spc="-4" dirty="0" smtClean="0">
                <a:latin typeface="Arial"/>
                <a:cs typeface="Arial"/>
              </a:rPr>
              <a:t>t</a:t>
            </a:r>
            <a:r>
              <a:rPr sz="1600" i="1" spc="0" dirty="0" smtClean="0">
                <a:latin typeface="Arial"/>
                <a:cs typeface="Arial"/>
              </a:rPr>
              <a:t>o</a:t>
            </a:r>
            <a:r>
              <a:rPr sz="1600" i="1" spc="4" dirty="0" smtClean="0">
                <a:latin typeface="Arial"/>
                <a:cs typeface="Arial"/>
              </a:rPr>
              <a:t> </a:t>
            </a:r>
            <a:r>
              <a:rPr sz="1600" i="1" spc="-14" dirty="0" smtClean="0">
                <a:latin typeface="Arial"/>
                <a:cs typeface="Arial"/>
              </a:rPr>
              <a:t>m</a:t>
            </a:r>
            <a:r>
              <a:rPr sz="1600" i="1" spc="4" dirty="0" smtClean="0">
                <a:latin typeface="Arial"/>
                <a:cs typeface="Arial"/>
              </a:rPr>
              <a:t>i</a:t>
            </a:r>
            <a:r>
              <a:rPr sz="1600" i="1" spc="-9" dirty="0" smtClean="0">
                <a:latin typeface="Arial"/>
                <a:cs typeface="Arial"/>
              </a:rPr>
              <a:t>n</a:t>
            </a:r>
            <a:r>
              <a:rPr sz="1600" i="1" spc="4" dirty="0" smtClean="0">
                <a:latin typeface="Arial"/>
                <a:cs typeface="Arial"/>
              </a:rPr>
              <a:t>i</a:t>
            </a:r>
            <a:r>
              <a:rPr sz="1600" i="1" spc="9" dirty="0" smtClean="0">
                <a:latin typeface="Arial"/>
                <a:cs typeface="Arial"/>
              </a:rPr>
              <a:t>s</a:t>
            </a:r>
            <a:r>
              <a:rPr sz="1600" i="1" spc="-4" dirty="0" smtClean="0">
                <a:latin typeface="Arial"/>
                <a:cs typeface="Arial"/>
              </a:rPr>
              <a:t>t</a:t>
            </a:r>
            <a:r>
              <a:rPr sz="1600" i="1" spc="0" dirty="0" smtClean="0">
                <a:latin typeface="Arial"/>
                <a:cs typeface="Arial"/>
              </a:rPr>
              <a:t>e</a:t>
            </a:r>
            <a:r>
              <a:rPr sz="1600" i="1" spc="-4" dirty="0" smtClean="0">
                <a:latin typeface="Arial"/>
                <a:cs typeface="Arial"/>
              </a:rPr>
              <a:t>r</a:t>
            </a:r>
            <a:r>
              <a:rPr sz="1600" i="1" spc="4" dirty="0" smtClean="0">
                <a:latin typeface="Arial"/>
                <a:cs typeface="Arial"/>
              </a:rPr>
              <a:t>i</a:t>
            </a:r>
            <a:r>
              <a:rPr sz="1600" i="1" spc="0" dirty="0" smtClean="0">
                <a:latin typeface="Arial"/>
                <a:cs typeface="Arial"/>
              </a:rPr>
              <a:t>a</a:t>
            </a:r>
            <a:r>
              <a:rPr sz="1600" i="1" spc="4" dirty="0" smtClean="0">
                <a:latin typeface="Arial"/>
                <a:cs typeface="Arial"/>
              </a:rPr>
              <a:t>l</a:t>
            </a:r>
            <a:r>
              <a:rPr sz="1600" i="1" spc="0" dirty="0" smtClean="0">
                <a:latin typeface="Arial"/>
                <a:cs typeface="Arial"/>
              </a:rPr>
              <a:t>e </a:t>
            </a:r>
            <a:r>
              <a:rPr sz="1600" i="1" spc="-9" dirty="0" smtClean="0">
                <a:latin typeface="Arial"/>
                <a:cs typeface="Arial"/>
              </a:rPr>
              <a:t>1</a:t>
            </a:r>
            <a:r>
              <a:rPr sz="1600" i="1" spc="0" dirty="0" smtClean="0">
                <a:latin typeface="Arial"/>
                <a:cs typeface="Arial"/>
              </a:rPr>
              <a:t>2</a:t>
            </a:r>
            <a:r>
              <a:rPr sz="1600" i="1" spc="4" dirty="0" smtClean="0">
                <a:latin typeface="Arial"/>
                <a:cs typeface="Arial"/>
              </a:rPr>
              <a:t> l</a:t>
            </a:r>
            <a:r>
              <a:rPr sz="1600" i="1" spc="0" dirty="0" smtClean="0">
                <a:latin typeface="Arial"/>
                <a:cs typeface="Arial"/>
              </a:rPr>
              <a:t>u</a:t>
            </a:r>
            <a:r>
              <a:rPr sz="1600" i="1" spc="-9" dirty="0" smtClean="0">
                <a:latin typeface="Arial"/>
                <a:cs typeface="Arial"/>
              </a:rPr>
              <a:t>g</a:t>
            </a:r>
            <a:r>
              <a:rPr sz="1600" i="1" spc="4" dirty="0" smtClean="0">
                <a:latin typeface="Arial"/>
                <a:cs typeface="Arial"/>
              </a:rPr>
              <a:t>li</a:t>
            </a:r>
            <a:r>
              <a:rPr sz="1600" i="1" spc="0" dirty="0" smtClean="0">
                <a:latin typeface="Arial"/>
                <a:cs typeface="Arial"/>
              </a:rPr>
              <a:t>o</a:t>
            </a:r>
            <a:r>
              <a:rPr sz="1600" i="1" spc="4" dirty="0" smtClean="0">
                <a:latin typeface="Arial"/>
                <a:cs typeface="Arial"/>
              </a:rPr>
              <a:t> </a:t>
            </a:r>
            <a:r>
              <a:rPr sz="1600" i="1" spc="-9" dirty="0" smtClean="0">
                <a:latin typeface="Arial"/>
                <a:cs typeface="Arial"/>
              </a:rPr>
              <a:t>2</a:t>
            </a:r>
            <a:r>
              <a:rPr sz="1600" i="1" spc="0" dirty="0" smtClean="0">
                <a:latin typeface="Arial"/>
                <a:cs typeface="Arial"/>
              </a:rPr>
              <a:t>011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9" name="object 3"/>
          <p:cNvSpPr txBox="1"/>
          <p:nvPr/>
        </p:nvSpPr>
        <p:spPr>
          <a:xfrm>
            <a:off x="3011170" y="5762434"/>
            <a:ext cx="8418406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-4" dirty="0" smtClean="0">
                <a:latin typeface="Arial"/>
                <a:cs typeface="Arial"/>
              </a:rPr>
              <a:t>-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g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da per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 p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z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one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di p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ocol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 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egi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nali per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l’i</a:t>
            </a:r>
            <a:r>
              <a:rPr sz="1600" spc="0" dirty="0" smtClean="0">
                <a:latin typeface="Arial"/>
                <a:cs typeface="Arial"/>
              </a:rPr>
              <a:t>ndiv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duazione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-1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e dei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0" name="object 2"/>
          <p:cNvSpPr txBox="1"/>
          <p:nvPr/>
        </p:nvSpPr>
        <p:spPr>
          <a:xfrm>
            <a:off x="3011170" y="5982144"/>
            <a:ext cx="2731191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SA</a:t>
            </a:r>
            <a:r>
              <a:rPr sz="1600" spc="1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ge</a:t>
            </a:r>
            <a:r>
              <a:rPr sz="1600" i="1" spc="-9" dirty="0" smtClean="0">
                <a:latin typeface="Arial"/>
                <a:cs typeface="Arial"/>
              </a:rPr>
              <a:t>n</a:t>
            </a:r>
            <a:r>
              <a:rPr sz="1600" i="1" spc="0" dirty="0" smtClean="0">
                <a:latin typeface="Arial"/>
                <a:cs typeface="Arial"/>
              </a:rPr>
              <a:t>naio 20</a:t>
            </a:r>
            <a:r>
              <a:rPr sz="1600" i="1" spc="-9" dirty="0" smtClean="0">
                <a:latin typeface="Arial"/>
                <a:cs typeface="Arial"/>
              </a:rPr>
              <a:t>1</a:t>
            </a:r>
            <a:r>
              <a:rPr sz="1600" i="1" spc="0" dirty="0" smtClean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bject 20"/>
          <p:cNvSpPr txBox="1"/>
          <p:nvPr/>
        </p:nvSpPr>
        <p:spPr>
          <a:xfrm>
            <a:off x="2672080" y="728547"/>
            <a:ext cx="697767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C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h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 dif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f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r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nza c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’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è tra diag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no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3" name="object 19"/>
          <p:cNvSpPr txBox="1"/>
          <p:nvPr/>
        </p:nvSpPr>
        <p:spPr>
          <a:xfrm>
            <a:off x="9682327" y="728547"/>
            <a:ext cx="3911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4" name="object 18"/>
          <p:cNvSpPr txBox="1"/>
          <p:nvPr/>
        </p:nvSpPr>
        <p:spPr>
          <a:xfrm>
            <a:off x="2672080" y="1277187"/>
            <a:ext cx="33404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certifica</a:t>
            </a:r>
            <a:r>
              <a:rPr sz="3600" spc="-29" dirty="0" smtClean="0">
                <a:solidFill>
                  <a:srgbClr val="168CBA"/>
                </a:solidFill>
                <a:latin typeface="Century Gothic"/>
                <a:cs typeface="Century Gothic"/>
              </a:rPr>
              <a:t>z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ne?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5" name="object 17"/>
          <p:cNvSpPr txBox="1"/>
          <p:nvPr/>
        </p:nvSpPr>
        <p:spPr>
          <a:xfrm>
            <a:off x="2668270" y="2205910"/>
            <a:ext cx="533403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va n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1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OTA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el </a:t>
            </a:r>
            <a:r>
              <a:rPr sz="2000" spc="4" dirty="0" smtClean="0">
                <a:latin typeface="Arial"/>
                <a:cs typeface="Arial"/>
              </a:rPr>
              <a:t>2</a:t>
            </a:r>
            <a:r>
              <a:rPr sz="2000" spc="0" dirty="0" smtClean="0">
                <a:latin typeface="Arial"/>
                <a:cs typeface="Arial"/>
              </a:rPr>
              <a:t>2/1</a:t>
            </a:r>
            <a:r>
              <a:rPr sz="2000" spc="4" dirty="0" smtClean="0">
                <a:latin typeface="Arial"/>
                <a:cs typeface="Arial"/>
              </a:rPr>
              <a:t>1</a:t>
            </a:r>
            <a:r>
              <a:rPr sz="2000" spc="-4" dirty="0" smtClean="0">
                <a:latin typeface="Arial"/>
                <a:cs typeface="Arial"/>
              </a:rPr>
              <a:t>/</a:t>
            </a:r>
            <a:r>
              <a:rPr sz="2000" spc="4" dirty="0" smtClean="0">
                <a:latin typeface="Arial"/>
                <a:cs typeface="Arial"/>
              </a:rPr>
              <a:t>2</a:t>
            </a:r>
            <a:r>
              <a:rPr sz="2000" spc="0" dirty="0" smtClean="0">
                <a:latin typeface="Arial"/>
                <a:cs typeface="Arial"/>
              </a:rPr>
              <a:t>0</a:t>
            </a:r>
            <a:r>
              <a:rPr sz="2000" spc="4" dirty="0" smtClean="0">
                <a:latin typeface="Arial"/>
                <a:cs typeface="Arial"/>
              </a:rPr>
              <a:t>1</a:t>
            </a:r>
            <a:r>
              <a:rPr sz="2000" spc="0" dirty="0" smtClean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6" name="object 16"/>
          <p:cNvSpPr txBox="1"/>
          <p:nvPr/>
        </p:nvSpPr>
        <p:spPr>
          <a:xfrm>
            <a:off x="2668270" y="2636583"/>
            <a:ext cx="2525879" cy="286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spc="0" baseline="1463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sz="3000" spc="420" baseline="1449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F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7" name="object 15"/>
          <p:cNvSpPr txBox="1"/>
          <p:nvPr/>
        </p:nvSpPr>
        <p:spPr>
          <a:xfrm>
            <a:off x="5481320" y="2644060"/>
            <a:ext cx="116386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 smtClean="0">
                <a:latin typeface="Arial"/>
                <a:cs typeface="Arial"/>
              </a:rPr>
              <a:t>d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s</a:t>
            </a:r>
            <a:r>
              <a:rPr sz="2000" b="1" spc="4" dirty="0" smtClean="0">
                <a:latin typeface="Arial"/>
                <a:cs typeface="Arial"/>
              </a:rPr>
              <a:t>ab</a:t>
            </a:r>
            <a:r>
              <a:rPr sz="2000" b="1" spc="-4" dirty="0" smtClean="0">
                <a:latin typeface="Arial"/>
                <a:cs typeface="Arial"/>
              </a:rPr>
              <a:t>ili</a:t>
            </a:r>
            <a:r>
              <a:rPr sz="2000" b="1" spc="0" dirty="0" smtClean="0">
                <a:latin typeface="Arial"/>
                <a:cs typeface="Arial"/>
              </a:rPr>
              <a:t>tà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8" name="object 14"/>
          <p:cNvSpPr txBox="1"/>
          <p:nvPr/>
        </p:nvSpPr>
        <p:spPr>
          <a:xfrm>
            <a:off x="2668270" y="3070780"/>
            <a:ext cx="738306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strut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4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pu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  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na 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tif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  p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un</a:t>
            </a:r>
            <a:r>
              <a:rPr sz="2000" spc="0" dirty="0" smtClean="0">
                <a:latin typeface="Arial"/>
                <a:cs typeface="Arial"/>
              </a:rPr>
              <a:t>ni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9" name="object 13"/>
          <p:cNvSpPr txBox="1"/>
          <p:nvPr/>
        </p:nvSpPr>
        <p:spPr>
          <a:xfrm>
            <a:off x="10127996" y="3070780"/>
            <a:ext cx="160379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0" name="object 12"/>
          <p:cNvSpPr txBox="1"/>
          <p:nvPr/>
        </p:nvSpPr>
        <p:spPr>
          <a:xfrm>
            <a:off x="2668270" y="3375580"/>
            <a:ext cx="355113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or</a:t>
            </a:r>
            <a:r>
              <a:rPr sz="2000" spc="4" dirty="0" smtClean="0">
                <a:latin typeface="Arial"/>
                <a:cs typeface="Arial"/>
              </a:rPr>
              <a:t>ia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a,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1" name="object 11"/>
          <p:cNvSpPr txBox="1"/>
          <p:nvPr/>
        </p:nvSpPr>
        <p:spPr>
          <a:xfrm>
            <a:off x="2668270" y="3806253"/>
            <a:ext cx="2525879" cy="286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spc="0" baseline="1463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sz="3000" spc="420" baseline="1449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F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2" name="object 10"/>
          <p:cNvSpPr txBox="1"/>
          <p:nvPr/>
        </p:nvSpPr>
        <p:spPr>
          <a:xfrm>
            <a:off x="5552440" y="3813730"/>
            <a:ext cx="428392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d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4" dirty="0" smtClean="0">
                <a:latin typeface="Arial"/>
                <a:cs typeface="Arial"/>
              </a:rPr>
              <a:t>s</a:t>
            </a:r>
            <a:r>
              <a:rPr sz="2000" b="1" spc="0" dirty="0" smtClean="0">
                <a:latin typeface="Arial"/>
                <a:cs typeface="Arial"/>
              </a:rPr>
              <a:t>tur</a:t>
            </a:r>
            <a:r>
              <a:rPr sz="2000" b="1" spc="4" dirty="0" smtClean="0">
                <a:latin typeface="Arial"/>
                <a:cs typeface="Arial"/>
              </a:rPr>
              <a:t>b</a:t>
            </a:r>
            <a:r>
              <a:rPr sz="2000" b="1" spc="0" dirty="0" smtClean="0">
                <a:latin typeface="Arial"/>
                <a:cs typeface="Arial"/>
              </a:rPr>
              <a:t>i</a:t>
            </a:r>
            <a:r>
              <a:rPr sz="2000" b="1" spc="-9" dirty="0" smtClean="0">
                <a:latin typeface="Arial"/>
                <a:cs typeface="Arial"/>
              </a:rPr>
              <a:t> </a:t>
            </a:r>
            <a:r>
              <a:rPr sz="2000" b="1" spc="4" dirty="0" smtClean="0">
                <a:latin typeface="Arial"/>
                <a:cs typeface="Arial"/>
              </a:rPr>
              <a:t>s</a:t>
            </a:r>
            <a:r>
              <a:rPr sz="2000" b="1" spc="0" dirty="0" smtClean="0">
                <a:latin typeface="Arial"/>
                <a:cs typeface="Arial"/>
              </a:rPr>
              <a:t>p</a:t>
            </a:r>
            <a:r>
              <a:rPr sz="2000" b="1" spc="4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c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9" dirty="0" smtClean="0">
                <a:latin typeface="Arial"/>
                <a:cs typeface="Arial"/>
              </a:rPr>
              <a:t>f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4" dirty="0" smtClean="0">
                <a:latin typeface="Arial"/>
                <a:cs typeface="Arial"/>
              </a:rPr>
              <a:t>c</a:t>
            </a:r>
            <a:r>
              <a:rPr sz="2000" b="1" spc="0" dirty="0" smtClean="0">
                <a:latin typeface="Arial"/>
                <a:cs typeface="Arial"/>
              </a:rPr>
              <a:t>i</a:t>
            </a:r>
            <a:r>
              <a:rPr sz="2000" b="1" spc="-9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di a</a:t>
            </a:r>
            <a:r>
              <a:rPr sz="2000" b="1" spc="4" dirty="0" smtClean="0">
                <a:latin typeface="Arial"/>
                <a:cs typeface="Arial"/>
              </a:rPr>
              <a:t>p</a:t>
            </a:r>
            <a:r>
              <a:rPr sz="2000" b="1" spc="0" dirty="0" smtClean="0">
                <a:latin typeface="Arial"/>
                <a:cs typeface="Arial"/>
              </a:rPr>
              <a:t>pr</a:t>
            </a:r>
            <a:r>
              <a:rPr sz="2000" b="1" spc="4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ndi</a:t>
            </a:r>
            <a:r>
              <a:rPr sz="2000" b="1" spc="-9" dirty="0" smtClean="0">
                <a:latin typeface="Arial"/>
                <a:cs typeface="Arial"/>
              </a:rPr>
              <a:t>m</a:t>
            </a:r>
            <a:r>
              <a:rPr sz="2000" b="1" spc="4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9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3" name="object 9"/>
          <p:cNvSpPr txBox="1"/>
          <p:nvPr/>
        </p:nvSpPr>
        <p:spPr>
          <a:xfrm>
            <a:off x="2668270" y="4237910"/>
            <a:ext cx="732510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strut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4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pu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cc</a:t>
            </a:r>
            <a:r>
              <a:rPr sz="2000" spc="0" dirty="0" smtClean="0">
                <a:latin typeface="Arial"/>
                <a:cs typeface="Arial"/>
              </a:rPr>
              <a:t>re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 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ste  d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 L</a:t>
            </a:r>
            <a:r>
              <a:rPr sz="2000" spc="4" dirty="0" smtClean="0">
                <a:latin typeface="Arial"/>
                <a:cs typeface="Arial"/>
              </a:rPr>
              <a:t>eg</a:t>
            </a:r>
            <a:r>
              <a:rPr sz="2000" spc="0" dirty="0" smtClean="0">
                <a:latin typeface="Arial"/>
                <a:cs typeface="Arial"/>
              </a:rPr>
              <a:t>ge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1</a:t>
            </a:r>
            <a:r>
              <a:rPr sz="2000" spc="0" dirty="0" smtClean="0">
                <a:latin typeface="Arial"/>
                <a:cs typeface="Arial"/>
              </a:rPr>
              <a:t>7</a:t>
            </a:r>
            <a:r>
              <a:rPr sz="2000" spc="4" dirty="0" smtClean="0">
                <a:latin typeface="Arial"/>
                <a:cs typeface="Arial"/>
              </a:rPr>
              <a:t>0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4" name="object 8"/>
          <p:cNvSpPr txBox="1"/>
          <p:nvPr/>
        </p:nvSpPr>
        <p:spPr>
          <a:xfrm>
            <a:off x="10070845" y="4237910"/>
            <a:ext cx="170387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no  </a:t>
            </a:r>
            <a:r>
              <a:rPr sz="2000" spc="4" dirty="0" smtClean="0">
                <a:latin typeface="Arial"/>
                <a:cs typeface="Arial"/>
              </a:rPr>
              <a:t>un</a:t>
            </a:r>
            <a:r>
              <a:rPr sz="2000" spc="0" dirty="0" smtClean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5" name="object 7"/>
          <p:cNvSpPr txBox="1"/>
          <p:nvPr/>
        </p:nvSpPr>
        <p:spPr>
          <a:xfrm>
            <a:off x="2668270" y="4543980"/>
            <a:ext cx="387980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ert</a:t>
            </a:r>
            <a:r>
              <a:rPr sz="2000" spc="-4" dirty="0" smtClean="0">
                <a:latin typeface="Arial"/>
                <a:cs typeface="Arial"/>
              </a:rPr>
              <a:t>if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on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pe</a:t>
            </a:r>
            <a:r>
              <a:rPr sz="2000" spc="0" dirty="0" smtClean="0">
                <a:latin typeface="Arial"/>
                <a:cs typeface="Arial"/>
              </a:rPr>
              <a:t>r a</a:t>
            </a:r>
            <a:r>
              <a:rPr sz="2000" spc="4" dirty="0" smtClean="0">
                <a:latin typeface="Arial"/>
                <a:cs typeface="Arial"/>
              </a:rPr>
              <a:t>lu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SA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6" name="object 6"/>
          <p:cNvSpPr txBox="1"/>
          <p:nvPr/>
        </p:nvSpPr>
        <p:spPr>
          <a:xfrm>
            <a:off x="2668270" y="4975780"/>
            <a:ext cx="1649200" cy="279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sz="2000" spc="4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7" name="object 5"/>
          <p:cNvSpPr txBox="1"/>
          <p:nvPr/>
        </p:nvSpPr>
        <p:spPr>
          <a:xfrm>
            <a:off x="2668270" y="5407580"/>
            <a:ext cx="740871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strut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4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pu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  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o  u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a  d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gn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8" name="object 4"/>
          <p:cNvSpPr txBox="1"/>
          <p:nvPr/>
        </p:nvSpPr>
        <p:spPr>
          <a:xfrm>
            <a:off x="10152634" y="5407580"/>
            <a:ext cx="143488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0" dirty="0" smtClean="0">
                <a:latin typeface="Arial"/>
                <a:cs typeface="Arial"/>
              </a:rPr>
              <a:t>i  c</a:t>
            </a:r>
            <a:r>
              <a:rPr sz="2000" spc="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9" name="object 3"/>
          <p:cNvSpPr txBox="1"/>
          <p:nvPr/>
        </p:nvSpPr>
        <p:spPr>
          <a:xfrm>
            <a:off x="2668270" y="5712380"/>
            <a:ext cx="864162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no 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</a:t>
            </a:r>
            <a:r>
              <a:rPr sz="2000" spc="4" dirty="0" smtClean="0">
                <a:latin typeface="Arial"/>
                <a:cs typeface="Arial"/>
              </a:rPr>
              <a:t>nd</a:t>
            </a:r>
            <a:r>
              <a:rPr sz="2000" spc="0" dirty="0" smtClean="0">
                <a:latin typeface="Arial"/>
                <a:cs typeface="Arial"/>
              </a:rPr>
              <a:t>am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o, 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on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no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ert</a:t>
            </a:r>
            <a:r>
              <a:rPr sz="2000" spc="-4" dirty="0" smtClean="0">
                <a:latin typeface="Arial"/>
                <a:cs typeface="Arial"/>
              </a:rPr>
              <a:t>if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il</a:t>
            </a:r>
            <a:r>
              <a:rPr sz="2000" spc="0" dirty="0" smtClean="0">
                <a:latin typeface="Arial"/>
                <a:cs typeface="Arial"/>
              </a:rPr>
              <a:t>i (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v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ro n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 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0" name="object 2"/>
          <p:cNvSpPr txBox="1"/>
          <p:nvPr/>
        </p:nvSpPr>
        <p:spPr>
          <a:xfrm>
            <a:off x="2668270" y="6017180"/>
            <a:ext cx="3865075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e 1</a:t>
            </a:r>
            <a:r>
              <a:rPr sz="2000" spc="4" dirty="0" smtClean="0">
                <a:latin typeface="Arial"/>
                <a:cs typeface="Arial"/>
              </a:rPr>
              <a:t>0</a:t>
            </a:r>
            <a:r>
              <a:rPr sz="2000" spc="0" dirty="0" smtClean="0">
                <a:latin typeface="Arial"/>
                <a:cs typeface="Arial"/>
              </a:rPr>
              <a:t>4 o n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ge </a:t>
            </a:r>
            <a:r>
              <a:rPr sz="2000" spc="4" dirty="0" smtClean="0">
                <a:latin typeface="Arial"/>
                <a:cs typeface="Arial"/>
              </a:rPr>
              <a:t>17</a:t>
            </a:r>
            <a:r>
              <a:rPr sz="2000" spc="0" dirty="0" smtClean="0">
                <a:latin typeface="Arial"/>
                <a:cs typeface="Arial"/>
              </a:rPr>
              <a:t>0.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60"/>
          <p:cNvSpPr/>
          <p:nvPr/>
        </p:nvSpPr>
        <p:spPr>
          <a:xfrm>
            <a:off x="0" y="2574290"/>
            <a:ext cx="100330" cy="627380"/>
          </a:xfrm>
          <a:custGeom>
            <a:avLst/>
            <a:gdLst/>
            <a:ahLst/>
            <a:cxnLst/>
            <a:rect l="l" t="t" r="r" b="b"/>
            <a:pathLst>
              <a:path w="100330" h="627380">
                <a:moveTo>
                  <a:pt x="4145" y="18668"/>
                </a:moveTo>
                <a:lnTo>
                  <a:pt x="0" y="0"/>
                </a:lnTo>
                <a:lnTo>
                  <a:pt x="0" y="161289"/>
                </a:lnTo>
                <a:lnTo>
                  <a:pt x="4219" y="181510"/>
                </a:lnTo>
                <a:lnTo>
                  <a:pt x="8492" y="201785"/>
                </a:lnTo>
                <a:lnTo>
                  <a:pt x="12817" y="222109"/>
                </a:lnTo>
                <a:lnTo>
                  <a:pt x="17190" y="242478"/>
                </a:lnTo>
                <a:lnTo>
                  <a:pt x="21609" y="262889"/>
                </a:lnTo>
                <a:lnTo>
                  <a:pt x="26071" y="283339"/>
                </a:lnTo>
                <a:lnTo>
                  <a:pt x="30573" y="303823"/>
                </a:lnTo>
                <a:lnTo>
                  <a:pt x="35112" y="324337"/>
                </a:lnTo>
                <a:lnTo>
                  <a:pt x="39686" y="344878"/>
                </a:lnTo>
                <a:lnTo>
                  <a:pt x="44291" y="365442"/>
                </a:lnTo>
                <a:lnTo>
                  <a:pt x="48924" y="386025"/>
                </a:lnTo>
                <a:lnTo>
                  <a:pt x="53583" y="406623"/>
                </a:lnTo>
                <a:lnTo>
                  <a:pt x="58265" y="427233"/>
                </a:lnTo>
                <a:lnTo>
                  <a:pt x="62967" y="447850"/>
                </a:lnTo>
                <a:lnTo>
                  <a:pt x="67687" y="468471"/>
                </a:lnTo>
                <a:lnTo>
                  <a:pt x="72420" y="489092"/>
                </a:lnTo>
                <a:lnTo>
                  <a:pt x="77165" y="509709"/>
                </a:lnTo>
                <a:lnTo>
                  <a:pt x="81918" y="530318"/>
                </a:lnTo>
                <a:lnTo>
                  <a:pt x="86677" y="550917"/>
                </a:lnTo>
                <a:lnTo>
                  <a:pt x="91440" y="571500"/>
                </a:lnTo>
                <a:lnTo>
                  <a:pt x="92135" y="584164"/>
                </a:lnTo>
                <a:lnTo>
                  <a:pt x="93936" y="596616"/>
                </a:lnTo>
                <a:lnTo>
                  <a:pt x="96411" y="609029"/>
                </a:lnTo>
                <a:lnTo>
                  <a:pt x="99128" y="621576"/>
                </a:lnTo>
                <a:lnTo>
                  <a:pt x="100330" y="627380"/>
                </a:lnTo>
                <a:lnTo>
                  <a:pt x="99033" y="614272"/>
                </a:lnTo>
                <a:lnTo>
                  <a:pt x="97805" y="601233"/>
                </a:lnTo>
                <a:lnTo>
                  <a:pt x="96638" y="588255"/>
                </a:lnTo>
                <a:lnTo>
                  <a:pt x="95524" y="575330"/>
                </a:lnTo>
                <a:lnTo>
                  <a:pt x="94456" y="562451"/>
                </a:lnTo>
                <a:lnTo>
                  <a:pt x="93426" y="549610"/>
                </a:lnTo>
                <a:lnTo>
                  <a:pt x="92426" y="536799"/>
                </a:lnTo>
                <a:lnTo>
                  <a:pt x="91450" y="524012"/>
                </a:lnTo>
                <a:lnTo>
                  <a:pt x="90488" y="511239"/>
                </a:lnTo>
                <a:lnTo>
                  <a:pt x="89534" y="498475"/>
                </a:lnTo>
                <a:lnTo>
                  <a:pt x="88581" y="485710"/>
                </a:lnTo>
                <a:lnTo>
                  <a:pt x="87619" y="472937"/>
                </a:lnTo>
                <a:lnTo>
                  <a:pt x="86643" y="460150"/>
                </a:lnTo>
                <a:lnTo>
                  <a:pt x="85643" y="447339"/>
                </a:lnTo>
                <a:lnTo>
                  <a:pt x="84613" y="434498"/>
                </a:lnTo>
                <a:lnTo>
                  <a:pt x="83545" y="421619"/>
                </a:lnTo>
                <a:lnTo>
                  <a:pt x="82431" y="408694"/>
                </a:lnTo>
                <a:lnTo>
                  <a:pt x="81264" y="395716"/>
                </a:lnTo>
                <a:lnTo>
                  <a:pt x="80036" y="382677"/>
                </a:lnTo>
                <a:lnTo>
                  <a:pt x="78740" y="369570"/>
                </a:lnTo>
                <a:lnTo>
                  <a:pt x="74413" y="351444"/>
                </a:lnTo>
                <a:lnTo>
                  <a:pt x="70191" y="333264"/>
                </a:lnTo>
                <a:lnTo>
                  <a:pt x="66062" y="315033"/>
                </a:lnTo>
                <a:lnTo>
                  <a:pt x="62016" y="296753"/>
                </a:lnTo>
                <a:lnTo>
                  <a:pt x="58042" y="278427"/>
                </a:lnTo>
                <a:lnTo>
                  <a:pt x="54131" y="260059"/>
                </a:lnTo>
                <a:lnTo>
                  <a:pt x="50270" y="241650"/>
                </a:lnTo>
                <a:lnTo>
                  <a:pt x="46451" y="223205"/>
                </a:lnTo>
                <a:lnTo>
                  <a:pt x="42662" y="204725"/>
                </a:lnTo>
                <a:lnTo>
                  <a:pt x="38893" y="186213"/>
                </a:lnTo>
                <a:lnTo>
                  <a:pt x="35134" y="167673"/>
                </a:lnTo>
                <a:lnTo>
                  <a:pt x="31374" y="149108"/>
                </a:lnTo>
                <a:lnTo>
                  <a:pt x="27602" y="130519"/>
                </a:lnTo>
                <a:lnTo>
                  <a:pt x="23808" y="111911"/>
                </a:lnTo>
                <a:lnTo>
                  <a:pt x="19982" y="93285"/>
                </a:lnTo>
                <a:lnTo>
                  <a:pt x="16113" y="74645"/>
                </a:lnTo>
                <a:lnTo>
                  <a:pt x="12191" y="55994"/>
                </a:lnTo>
                <a:lnTo>
                  <a:pt x="8205" y="37334"/>
                </a:lnTo>
                <a:lnTo>
                  <a:pt x="4145" y="18668"/>
                </a:lnTo>
                <a:close/>
              </a:path>
            </a:pathLst>
          </a:custGeom>
          <a:solidFill>
            <a:srgbClr val="2D52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52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3810" y="713739"/>
            <a:ext cx="1595075" cy="508000"/>
          </a:xfrm>
          <a:custGeom>
            <a:avLst/>
            <a:gdLst/>
            <a:ahLst/>
            <a:cxnLst/>
            <a:rect l="l" t="t" r="r" b="b"/>
            <a:pathLst>
              <a:path w="1595075" h="508000">
                <a:moveTo>
                  <a:pt x="1355090" y="502920"/>
                </a:moveTo>
                <a:lnTo>
                  <a:pt x="1357630" y="500380"/>
                </a:lnTo>
                <a:lnTo>
                  <a:pt x="1358900" y="497839"/>
                </a:lnTo>
                <a:lnTo>
                  <a:pt x="1588770" y="269239"/>
                </a:lnTo>
                <a:lnTo>
                  <a:pt x="1593536" y="262850"/>
                </a:lnTo>
                <a:lnTo>
                  <a:pt x="1595075" y="251944"/>
                </a:lnTo>
                <a:lnTo>
                  <a:pt x="1588770" y="241300"/>
                </a:lnTo>
                <a:lnTo>
                  <a:pt x="1358900" y="11430"/>
                </a:lnTo>
                <a:lnTo>
                  <a:pt x="1355090" y="11430"/>
                </a:lnTo>
                <a:lnTo>
                  <a:pt x="1355090" y="6350"/>
                </a:lnTo>
                <a:lnTo>
                  <a:pt x="1350010" y="6350"/>
                </a:lnTo>
                <a:lnTo>
                  <a:pt x="1344930" y="2539"/>
                </a:lnTo>
                <a:lnTo>
                  <a:pt x="1249680" y="2539"/>
                </a:lnTo>
                <a:lnTo>
                  <a:pt x="3810" y="0"/>
                </a:lnTo>
                <a:lnTo>
                  <a:pt x="3810" y="504201"/>
                </a:lnTo>
                <a:lnTo>
                  <a:pt x="1249680" y="508000"/>
                </a:lnTo>
                <a:lnTo>
                  <a:pt x="1350010" y="508000"/>
                </a:lnTo>
                <a:lnTo>
                  <a:pt x="1355090" y="50292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187"/>
          <p:cNvSpPr/>
          <p:nvPr/>
        </p:nvSpPr>
        <p:spPr>
          <a:xfrm>
            <a:off x="2599716" y="1950380"/>
            <a:ext cx="265239" cy="293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188"/>
          <p:cNvSpPr/>
          <p:nvPr/>
        </p:nvSpPr>
        <p:spPr>
          <a:xfrm>
            <a:off x="2594012" y="2413541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189"/>
          <p:cNvSpPr/>
          <p:nvPr/>
        </p:nvSpPr>
        <p:spPr>
          <a:xfrm>
            <a:off x="2600826" y="2888683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190"/>
          <p:cNvSpPr/>
          <p:nvPr/>
        </p:nvSpPr>
        <p:spPr>
          <a:xfrm>
            <a:off x="2609925" y="3336337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191"/>
          <p:cNvSpPr/>
          <p:nvPr/>
        </p:nvSpPr>
        <p:spPr>
          <a:xfrm>
            <a:off x="2613633" y="3817094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192"/>
          <p:cNvSpPr/>
          <p:nvPr/>
        </p:nvSpPr>
        <p:spPr>
          <a:xfrm>
            <a:off x="2591415" y="4295336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193"/>
          <p:cNvSpPr/>
          <p:nvPr/>
        </p:nvSpPr>
        <p:spPr>
          <a:xfrm>
            <a:off x="2604307" y="4782359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194"/>
          <p:cNvSpPr/>
          <p:nvPr/>
        </p:nvSpPr>
        <p:spPr>
          <a:xfrm>
            <a:off x="2599644" y="5269382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195"/>
          <p:cNvSpPr/>
          <p:nvPr/>
        </p:nvSpPr>
        <p:spPr>
          <a:xfrm>
            <a:off x="2587908" y="5771573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4"/>
          <p:cNvSpPr txBox="1"/>
          <p:nvPr/>
        </p:nvSpPr>
        <p:spPr>
          <a:xfrm>
            <a:off x="2685719" y="702215"/>
            <a:ext cx="355977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220" name="Rettangolo 219"/>
          <p:cNvSpPr/>
          <p:nvPr/>
        </p:nvSpPr>
        <p:spPr>
          <a:xfrm>
            <a:off x="3193454" y="1901322"/>
            <a:ext cx="329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4"/>
              </a:rPr>
              <a:t>Vademecum-docente-sostegno-2</a:t>
            </a:r>
            <a:endParaRPr lang="it-IT" dirty="0"/>
          </a:p>
        </p:txBody>
      </p:sp>
      <p:sp>
        <p:nvSpPr>
          <p:cNvPr id="221" name="Rettangolo 220"/>
          <p:cNvSpPr/>
          <p:nvPr/>
        </p:nvSpPr>
        <p:spPr>
          <a:xfrm>
            <a:off x="3190984" y="2402002"/>
            <a:ext cx="351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Patto-educativo-3media-2016-2017</a:t>
            </a:r>
            <a:endParaRPr lang="it-IT" dirty="0"/>
          </a:p>
        </p:txBody>
      </p:sp>
      <p:sp>
        <p:nvSpPr>
          <p:cNvPr id="222" name="Rettangolo 221"/>
          <p:cNvSpPr/>
          <p:nvPr/>
        </p:nvSpPr>
        <p:spPr>
          <a:xfrm>
            <a:off x="3193454" y="2874261"/>
            <a:ext cx="274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6"/>
              </a:rPr>
              <a:t>Patto-educativo-2016-2017</a:t>
            </a:r>
            <a:endParaRPr lang="it-IT" dirty="0"/>
          </a:p>
        </p:txBody>
      </p:sp>
      <p:sp>
        <p:nvSpPr>
          <p:cNvPr id="223" name="Rettangolo 222"/>
          <p:cNvSpPr/>
          <p:nvPr/>
        </p:nvSpPr>
        <p:spPr>
          <a:xfrm>
            <a:off x="3193453" y="3323709"/>
            <a:ext cx="108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7"/>
              </a:rPr>
              <a:t>Pdp-2016</a:t>
            </a:r>
            <a:endParaRPr lang="it-IT" dirty="0"/>
          </a:p>
        </p:txBody>
      </p:sp>
      <p:sp>
        <p:nvSpPr>
          <p:cNvPr id="224" name="Rettangolo 223"/>
          <p:cNvSpPr/>
          <p:nvPr/>
        </p:nvSpPr>
        <p:spPr>
          <a:xfrm>
            <a:off x="3193453" y="3800396"/>
            <a:ext cx="405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8"/>
              </a:rPr>
              <a:t>Verbale incontro equipe multidisciplinare</a:t>
            </a:r>
            <a:endParaRPr lang="it-IT" dirty="0"/>
          </a:p>
        </p:txBody>
      </p:sp>
      <p:sp>
        <p:nvSpPr>
          <p:cNvPr id="225" name="Rettangolo 224"/>
          <p:cNvSpPr/>
          <p:nvPr/>
        </p:nvSpPr>
        <p:spPr>
          <a:xfrm>
            <a:off x="3193453" y="4275139"/>
            <a:ext cx="1246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9"/>
              </a:rPr>
              <a:t>Pei infanzia</a:t>
            </a:r>
            <a:endParaRPr lang="it-IT" dirty="0"/>
          </a:p>
        </p:txBody>
      </p:sp>
      <p:sp>
        <p:nvSpPr>
          <p:cNvPr id="226" name="Rettangolo 225"/>
          <p:cNvSpPr/>
          <p:nvPr/>
        </p:nvSpPr>
        <p:spPr>
          <a:xfrm>
            <a:off x="3193453" y="4797465"/>
            <a:ext cx="1960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10"/>
              </a:rPr>
              <a:t>Pei scuola primaria</a:t>
            </a:r>
            <a:endParaRPr lang="it-IT" dirty="0"/>
          </a:p>
        </p:txBody>
      </p:sp>
      <p:sp>
        <p:nvSpPr>
          <p:cNvPr id="227" name="Rettangolo 226"/>
          <p:cNvSpPr/>
          <p:nvPr/>
        </p:nvSpPr>
        <p:spPr>
          <a:xfrm>
            <a:off x="3193453" y="5286375"/>
            <a:ext cx="2890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11"/>
              </a:rPr>
              <a:t>Pei scuola primaria di I grado</a:t>
            </a:r>
            <a:endParaRPr lang="it-IT" dirty="0"/>
          </a:p>
        </p:txBody>
      </p:sp>
      <p:sp>
        <p:nvSpPr>
          <p:cNvPr id="228" name="Rettangolo 227"/>
          <p:cNvSpPr/>
          <p:nvPr/>
        </p:nvSpPr>
        <p:spPr>
          <a:xfrm>
            <a:off x="3193453" y="5725231"/>
            <a:ext cx="748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12"/>
              </a:rPr>
              <a:t>Scheda per l’individuazione di alunni con BES senza certificazione</a:t>
            </a:r>
            <a:endParaRPr lang="it-IT" dirty="0"/>
          </a:p>
        </p:txBody>
      </p:sp>
      <p:sp>
        <p:nvSpPr>
          <p:cNvPr id="196" name="Rettangolo 195"/>
          <p:cNvSpPr/>
          <p:nvPr/>
        </p:nvSpPr>
        <p:spPr>
          <a:xfrm>
            <a:off x="2286000" y="542227"/>
            <a:ext cx="866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– LA DOCUMENTAZIONE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90984" y="62168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 smtClean="0">
                <a:hlinkClick r:id="rId13"/>
              </a:rPr>
              <a:t>Pdp</a:t>
            </a:r>
            <a:r>
              <a:rPr lang="it-IT" dirty="0" smtClean="0">
                <a:hlinkClick r:id="rId13"/>
              </a:rPr>
              <a:t> alunni stranieri</a:t>
            </a:r>
            <a:endParaRPr lang="it-IT" dirty="0"/>
          </a:p>
        </p:txBody>
      </p:sp>
      <p:sp>
        <p:nvSpPr>
          <p:cNvPr id="26" name="object 195"/>
          <p:cNvSpPr/>
          <p:nvPr/>
        </p:nvSpPr>
        <p:spPr>
          <a:xfrm>
            <a:off x="2594435" y="6240212"/>
            <a:ext cx="275799" cy="365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bject 22"/>
          <p:cNvSpPr txBox="1"/>
          <p:nvPr/>
        </p:nvSpPr>
        <p:spPr>
          <a:xfrm>
            <a:off x="2672080" y="584200"/>
            <a:ext cx="721009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P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no Educ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v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o 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ndi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v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iduali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z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zato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205" name="object 21"/>
          <p:cNvSpPr txBox="1"/>
          <p:nvPr/>
        </p:nvSpPr>
        <p:spPr>
          <a:xfrm>
            <a:off x="2668270" y="1296590"/>
            <a:ext cx="865382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’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l d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um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nto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4" dirty="0" smtClean="0">
                <a:latin typeface="Arial"/>
                <a:cs typeface="Arial"/>
              </a:rPr>
              <a:t>ua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 c</a:t>
            </a:r>
            <a:r>
              <a:rPr sz="2000" spc="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v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ua e d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sc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ve g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rve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 p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6" name="object 20"/>
          <p:cNvSpPr txBox="1"/>
          <p:nvPr/>
        </p:nvSpPr>
        <p:spPr>
          <a:xfrm>
            <a:off x="2668270" y="1601390"/>
            <a:ext cx="414726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er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l’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un</a:t>
            </a:r>
            <a:r>
              <a:rPr sz="2000" spc="0" dirty="0" smtClean="0">
                <a:latin typeface="Arial"/>
                <a:cs typeface="Arial"/>
              </a:rPr>
              <a:t>no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on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0" dirty="0" smtClean="0">
                <a:latin typeface="Arial"/>
                <a:cs typeface="Arial"/>
              </a:rPr>
              <a:t>tà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fi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7" name="object 19"/>
          <p:cNvSpPr txBox="1"/>
          <p:nvPr/>
        </p:nvSpPr>
        <p:spPr>
          <a:xfrm>
            <a:off x="2668270" y="1967150"/>
            <a:ext cx="860632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ev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eg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 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gg</a:t>
            </a:r>
            <a:r>
              <a:rPr sz="2000" spc="0" dirty="0" smtClean="0">
                <a:latin typeface="Arial"/>
                <a:cs typeface="Arial"/>
              </a:rPr>
              <a:t>e  q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ro  </a:t>
            </a:r>
            <a:r>
              <a:rPr sz="2000" spc="4" dirty="0" smtClean="0">
                <a:latin typeface="Arial"/>
                <a:cs typeface="Arial"/>
              </a:rPr>
              <a:t>1</a:t>
            </a:r>
            <a:r>
              <a:rPr sz="2000" spc="0" dirty="0" smtClean="0">
                <a:latin typeface="Arial"/>
                <a:cs typeface="Arial"/>
              </a:rPr>
              <a:t>0</a:t>
            </a:r>
            <a:r>
              <a:rPr sz="2000" spc="4" dirty="0" smtClean="0">
                <a:latin typeface="Arial"/>
                <a:cs typeface="Arial"/>
              </a:rPr>
              <a:t>4</a:t>
            </a:r>
            <a:r>
              <a:rPr sz="2000" spc="-4" dirty="0" smtClean="0">
                <a:latin typeface="Arial"/>
                <a:cs typeface="Arial"/>
              </a:rPr>
              <a:t>/</a:t>
            </a:r>
            <a:r>
              <a:rPr sz="2000" spc="4" dirty="0" smtClean="0">
                <a:latin typeface="Arial"/>
                <a:cs typeface="Arial"/>
              </a:rPr>
              <a:t>9</a:t>
            </a:r>
            <a:r>
              <a:rPr sz="2000" spc="0" dirty="0" smtClean="0">
                <a:latin typeface="Arial"/>
                <a:cs typeface="Arial"/>
              </a:rPr>
              <a:t>2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8" name="object 18"/>
          <p:cNvSpPr txBox="1"/>
          <p:nvPr/>
        </p:nvSpPr>
        <p:spPr>
          <a:xfrm>
            <a:off x="2668270" y="2271950"/>
            <a:ext cx="105236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2</a:t>
            </a:r>
            <a:r>
              <a:rPr sz="2000" spc="0" dirty="0" smtClean="0">
                <a:latin typeface="Arial"/>
                <a:cs typeface="Arial"/>
              </a:rPr>
              <a:t>4</a:t>
            </a:r>
            <a:r>
              <a:rPr sz="2000" spc="-4" dirty="0" smtClean="0">
                <a:latin typeface="Arial"/>
                <a:cs typeface="Arial"/>
              </a:rPr>
              <a:t>/</a:t>
            </a:r>
            <a:r>
              <a:rPr sz="2000" spc="4" dirty="0" smtClean="0">
                <a:latin typeface="Arial"/>
                <a:cs typeface="Arial"/>
              </a:rPr>
              <a:t>02</a:t>
            </a:r>
            <a:r>
              <a:rPr sz="2000" spc="-4" dirty="0" smtClean="0">
                <a:latin typeface="Arial"/>
                <a:cs typeface="Arial"/>
              </a:rPr>
              <a:t>/</a:t>
            </a:r>
            <a:r>
              <a:rPr sz="2000" spc="0" dirty="0" smtClean="0">
                <a:latin typeface="Arial"/>
                <a:cs typeface="Arial"/>
              </a:rPr>
              <a:t>94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9" name="object 17"/>
          <p:cNvSpPr txBox="1"/>
          <p:nvPr/>
        </p:nvSpPr>
        <p:spPr>
          <a:xfrm>
            <a:off x="2668270" y="2637710"/>
            <a:ext cx="617046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da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0" dirty="0" smtClean="0">
                <a:latin typeface="Arial"/>
                <a:cs typeface="Arial"/>
              </a:rPr>
              <a:t>o d</a:t>
            </a:r>
            <a:r>
              <a:rPr sz="2000" spc="4" dirty="0" smtClean="0">
                <a:latin typeface="Arial"/>
                <a:cs typeface="Arial"/>
              </a:rPr>
              <a:t>ag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eg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nti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ri 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 s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0" name="object 16"/>
          <p:cNvSpPr txBox="1"/>
          <p:nvPr/>
        </p:nvSpPr>
        <p:spPr>
          <a:xfrm>
            <a:off x="8845804" y="2637710"/>
            <a:ext cx="2606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1" name="object 15"/>
          <p:cNvSpPr txBox="1"/>
          <p:nvPr/>
        </p:nvSpPr>
        <p:spPr>
          <a:xfrm>
            <a:off x="9113520" y="2637710"/>
            <a:ext cx="170514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2" name="object 14"/>
          <p:cNvSpPr txBox="1"/>
          <p:nvPr/>
        </p:nvSpPr>
        <p:spPr>
          <a:xfrm>
            <a:off x="10825734" y="2637710"/>
            <a:ext cx="47374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3" name="object 13"/>
          <p:cNvSpPr txBox="1"/>
          <p:nvPr/>
        </p:nvSpPr>
        <p:spPr>
          <a:xfrm>
            <a:off x="2668270" y="3003470"/>
            <a:ext cx="438788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 o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ri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-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ta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4" name="object 12"/>
          <p:cNvSpPr txBox="1"/>
          <p:nvPr/>
        </p:nvSpPr>
        <p:spPr>
          <a:xfrm>
            <a:off x="2668270" y="3369230"/>
            <a:ext cx="314379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on</a:t>
            </a:r>
            <a:r>
              <a:rPr sz="2000" spc="0" dirty="0" smtClean="0">
                <a:latin typeface="Arial"/>
                <a:cs typeface="Arial"/>
              </a:rPr>
              <a:t>e 4</a:t>
            </a:r>
            <a:r>
              <a:rPr sz="2000" spc="-4" dirty="0" smtClean="0">
                <a:latin typeface="Arial"/>
                <a:cs typeface="Arial"/>
              </a:rPr>
              <a:t> f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 di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5" name="object 11"/>
          <p:cNvSpPr txBox="1"/>
          <p:nvPr/>
        </p:nvSpPr>
        <p:spPr>
          <a:xfrm>
            <a:off x="2668270" y="3710860"/>
            <a:ext cx="201959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1900" b="1" spc="0" dirty="0" smtClean="0">
                <a:solidFill>
                  <a:srgbClr val="7E8EA8"/>
                </a:solidFill>
                <a:latin typeface="Arial"/>
                <a:cs typeface="Arial"/>
              </a:rPr>
              <a:t>1.  </a:t>
            </a:r>
            <a:r>
              <a:rPr sz="1900" b="1" spc="436" dirty="0" smtClean="0">
                <a:solidFill>
                  <a:srgbClr val="7E8EA8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latin typeface="Arial"/>
                <a:cs typeface="Arial"/>
              </a:rPr>
              <a:t>Co</a:t>
            </a:r>
            <a:r>
              <a:rPr sz="2000" b="1" spc="0" dirty="0" smtClean="0">
                <a:latin typeface="Arial"/>
                <a:cs typeface="Arial"/>
              </a:rPr>
              <a:t>nos</a:t>
            </a:r>
            <a:r>
              <a:rPr sz="2000" b="1" spc="4" dirty="0" smtClean="0">
                <a:latin typeface="Arial"/>
                <a:cs typeface="Arial"/>
              </a:rPr>
              <a:t>c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4" dirty="0" smtClean="0">
                <a:latin typeface="Arial"/>
                <a:cs typeface="Arial"/>
              </a:rPr>
              <a:t>n</a:t>
            </a:r>
            <a:r>
              <a:rPr sz="2000" b="1" spc="0" dirty="0" smtClean="0">
                <a:latin typeface="Arial"/>
                <a:cs typeface="Arial"/>
              </a:rPr>
              <a:t>za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6" name="object 10"/>
          <p:cNvSpPr txBox="1"/>
          <p:nvPr/>
        </p:nvSpPr>
        <p:spPr>
          <a:xfrm>
            <a:off x="4766310" y="3710860"/>
            <a:ext cx="406353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el 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l’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un</a:t>
            </a:r>
            <a:r>
              <a:rPr sz="2000" spc="0" dirty="0" smtClean="0"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7" name="object 9"/>
          <p:cNvSpPr txBox="1"/>
          <p:nvPr/>
        </p:nvSpPr>
        <p:spPr>
          <a:xfrm>
            <a:off x="2668270" y="4381420"/>
            <a:ext cx="204728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850" spc="0" baseline="1525" dirty="0" smtClean="0">
                <a:solidFill>
                  <a:srgbClr val="7E8EA8"/>
                </a:solidFill>
                <a:latin typeface="Arial"/>
                <a:cs typeface="Arial"/>
              </a:rPr>
              <a:t>2.  </a:t>
            </a:r>
            <a:r>
              <a:rPr sz="2850" spc="436" baseline="1525" dirty="0" smtClean="0">
                <a:solidFill>
                  <a:srgbClr val="7E8EA8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De</a:t>
            </a:r>
            <a:r>
              <a:rPr sz="2000" spc="-4" dirty="0" smtClean="0">
                <a:latin typeface="Arial"/>
                <a:cs typeface="Arial"/>
              </a:rPr>
              <a:t>fi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 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8" name="object 8"/>
          <p:cNvSpPr txBox="1"/>
          <p:nvPr/>
        </p:nvSpPr>
        <p:spPr>
          <a:xfrm>
            <a:off x="4724400" y="4381420"/>
            <a:ext cx="324032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o</a:t>
            </a:r>
            <a:r>
              <a:rPr sz="2000" b="1" spc="4" dirty="0" smtClean="0">
                <a:latin typeface="Arial"/>
                <a:cs typeface="Arial"/>
              </a:rPr>
              <a:t>b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9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t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-19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i</a:t>
            </a:r>
            <a:r>
              <a:rPr sz="2000" b="1" spc="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sc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lt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9" name="object 7"/>
          <p:cNvSpPr txBox="1"/>
          <p:nvPr/>
        </p:nvSpPr>
        <p:spPr>
          <a:xfrm>
            <a:off x="3125470" y="5051980"/>
            <a:ext cx="159008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De</a:t>
            </a:r>
            <a:r>
              <a:rPr sz="2000" spc="-4" dirty="0" smtClean="0">
                <a:latin typeface="Arial"/>
                <a:cs typeface="Arial"/>
              </a:rPr>
              <a:t>fi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 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0" name="object 6"/>
          <p:cNvSpPr txBox="1"/>
          <p:nvPr/>
        </p:nvSpPr>
        <p:spPr>
          <a:xfrm>
            <a:off x="4724400" y="5051980"/>
            <a:ext cx="622888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t</a:t>
            </a:r>
            <a:r>
              <a:rPr sz="2000" b="1" spc="4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c</a:t>
            </a:r>
            <a:r>
              <a:rPr sz="2000" b="1" spc="4" dirty="0" smtClean="0">
                <a:latin typeface="Arial"/>
                <a:cs typeface="Arial"/>
              </a:rPr>
              <a:t>n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4" dirty="0" smtClean="0">
                <a:latin typeface="Arial"/>
                <a:cs typeface="Arial"/>
              </a:rPr>
              <a:t>c</a:t>
            </a:r>
            <a:r>
              <a:rPr sz="2000" b="1" spc="0" dirty="0" smtClean="0">
                <a:latin typeface="Arial"/>
                <a:cs typeface="Arial"/>
              </a:rPr>
              <a:t>he e</a:t>
            </a:r>
            <a:r>
              <a:rPr sz="2000" b="1" spc="-4" dirty="0" smtClean="0">
                <a:latin typeface="Arial"/>
                <a:cs typeface="Arial"/>
              </a:rPr>
              <a:t> </a:t>
            </a:r>
            <a:r>
              <a:rPr sz="2000" b="1" spc="9" dirty="0" smtClean="0">
                <a:latin typeface="Arial"/>
                <a:cs typeface="Arial"/>
              </a:rPr>
              <a:t>r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s</a:t>
            </a:r>
            <a:r>
              <a:rPr sz="2000" b="1" spc="4" dirty="0" smtClean="0">
                <a:latin typeface="Arial"/>
                <a:cs typeface="Arial"/>
              </a:rPr>
              <a:t>o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-4" dirty="0" smtClean="0">
                <a:latin typeface="Arial"/>
                <a:cs typeface="Arial"/>
              </a:rPr>
              <a:t>s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1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er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l’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na</a:t>
            </a:r>
            <a:r>
              <a:rPr sz="2000" spc="0" dirty="0" smtClean="0">
                <a:latin typeface="Arial"/>
                <a:cs typeface="Arial"/>
              </a:rPr>
              <a:t>me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-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pp</a:t>
            </a:r>
            <a:r>
              <a:rPr sz="2000" spc="0" dirty="0" smtClean="0">
                <a:latin typeface="Arial"/>
                <a:cs typeface="Arial"/>
              </a:rPr>
              <a:t>re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me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1" name="object 5"/>
          <p:cNvSpPr txBox="1"/>
          <p:nvPr/>
        </p:nvSpPr>
        <p:spPr>
          <a:xfrm>
            <a:off x="2668270" y="5055921"/>
            <a:ext cx="263039" cy="266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7E8EA8"/>
                </a:solidFill>
                <a:latin typeface="Arial"/>
                <a:cs typeface="Arial"/>
              </a:rPr>
              <a:t>3.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2" name="object 4"/>
          <p:cNvSpPr txBox="1"/>
          <p:nvPr/>
        </p:nvSpPr>
        <p:spPr>
          <a:xfrm>
            <a:off x="3125470" y="5722540"/>
            <a:ext cx="346536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4" dirty="0" smtClean="0">
                <a:latin typeface="Arial"/>
                <a:cs typeface="Arial"/>
              </a:rPr>
              <a:t>e</a:t>
            </a:r>
            <a:r>
              <a:rPr sz="2000" b="1" spc="-19" dirty="0" smtClean="0">
                <a:latin typeface="Arial"/>
                <a:cs typeface="Arial"/>
              </a:rPr>
              <a:t>v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4" dirty="0" smtClean="0">
                <a:latin typeface="Arial"/>
                <a:cs typeface="Arial"/>
              </a:rPr>
              <a:t>s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o</a:t>
            </a:r>
            <a:r>
              <a:rPr sz="2000" b="1" spc="4" dirty="0" smtClean="0">
                <a:latin typeface="Arial"/>
                <a:cs typeface="Arial"/>
              </a:rPr>
              <a:t>n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-4" dirty="0" smtClean="0">
                <a:latin typeface="Arial"/>
                <a:cs typeface="Arial"/>
              </a:rPr>
              <a:t> </a:t>
            </a:r>
            <a:r>
              <a:rPr sz="2000" b="1" spc="4" dirty="0" smtClean="0">
                <a:latin typeface="Arial"/>
                <a:cs typeface="Arial"/>
              </a:rPr>
              <a:t>p</a:t>
            </a:r>
            <a:r>
              <a:rPr sz="2000" b="1" spc="0" dirty="0" smtClean="0">
                <a:latin typeface="Arial"/>
                <a:cs typeface="Arial"/>
              </a:rPr>
              <a:t>eriodica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3" name="object 3"/>
          <p:cNvSpPr txBox="1"/>
          <p:nvPr/>
        </p:nvSpPr>
        <p:spPr>
          <a:xfrm>
            <a:off x="2668270" y="5727751"/>
            <a:ext cx="26303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7E8EA8"/>
                </a:solidFill>
                <a:latin typeface="Arial"/>
                <a:cs typeface="Arial"/>
              </a:rPr>
              <a:t>4.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4" name="object 2"/>
          <p:cNvSpPr txBox="1"/>
          <p:nvPr/>
        </p:nvSpPr>
        <p:spPr>
          <a:xfrm>
            <a:off x="2668270" y="6388020"/>
            <a:ext cx="4075214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Mo</a:t>
            </a:r>
            <a:r>
              <a:rPr sz="2000" spc="4" dirty="0" smtClean="0">
                <a:latin typeface="Arial"/>
                <a:cs typeface="Arial"/>
              </a:rPr>
              <a:t>de</a:t>
            </a:r>
            <a:r>
              <a:rPr sz="2000" spc="-4" dirty="0" smtClean="0">
                <a:latin typeface="Arial"/>
                <a:cs typeface="Arial"/>
              </a:rPr>
              <a:t>ll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-4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sc</a:t>
            </a:r>
            <a:r>
              <a:rPr sz="2000" spc="0" dirty="0" smtClean="0">
                <a:latin typeface="Arial"/>
                <a:cs typeface="Arial"/>
              </a:rPr>
              <a:t>ar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il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d e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ta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il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19"/>
          <p:cNvSpPr txBox="1"/>
          <p:nvPr/>
        </p:nvSpPr>
        <p:spPr>
          <a:xfrm>
            <a:off x="2672080" y="345007"/>
            <a:ext cx="67579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P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no 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D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d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attico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 </a:t>
            </a: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P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er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liz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z</a:t>
            </a: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to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202" name="object 18"/>
          <p:cNvSpPr txBox="1"/>
          <p:nvPr/>
        </p:nvSpPr>
        <p:spPr>
          <a:xfrm>
            <a:off x="2668270" y="997001"/>
            <a:ext cx="8188857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’ il 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oc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mento pro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ett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ale che n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sce p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r</a:t>
            </a:r>
            <a:r>
              <a:rPr sz="1900" spc="9" dirty="0" smtClean="0">
                <a:latin typeface="Arial"/>
                <a:cs typeface="Arial"/>
              </a:rPr>
              <a:t> 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li st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de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ti c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 </a:t>
            </a:r>
            <a:r>
              <a:rPr sz="1900" spc="-9" dirty="0" smtClean="0">
                <a:latin typeface="Arial"/>
                <a:cs typeface="Arial"/>
              </a:rPr>
              <a:t>DS</a:t>
            </a:r>
            <a:r>
              <a:rPr sz="1900" spc="0" dirty="0" smtClean="0">
                <a:latin typeface="Arial"/>
                <a:cs typeface="Arial"/>
              </a:rPr>
              <a:t>A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at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a</a:t>
            </a:r>
            <a:r>
              <a:rPr sz="1900" spc="-9" dirty="0" smtClean="0">
                <a:latin typeface="Arial"/>
                <a:cs typeface="Arial"/>
              </a:rPr>
              <a:t>v</a:t>
            </a:r>
            <a:r>
              <a:rPr sz="1900" spc="0" dirty="0" smtClean="0">
                <a:latin typeface="Arial"/>
                <a:cs typeface="Arial"/>
              </a:rPr>
              <a:t>erso la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3" name="object 17"/>
          <p:cNvSpPr txBox="1"/>
          <p:nvPr/>
        </p:nvSpPr>
        <p:spPr>
          <a:xfrm>
            <a:off x="2668270" y="1287831"/>
            <a:ext cx="8190787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L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g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e </a:t>
            </a:r>
            <a:r>
              <a:rPr sz="1900" spc="-4" dirty="0" smtClean="0">
                <a:latin typeface="Arial"/>
                <a:cs typeface="Arial"/>
              </a:rPr>
              <a:t>1</a:t>
            </a:r>
            <a:r>
              <a:rPr sz="1900" spc="0" dirty="0" smtClean="0">
                <a:latin typeface="Arial"/>
                <a:cs typeface="Arial"/>
              </a:rPr>
              <a:t>70</a:t>
            </a:r>
            <a:r>
              <a:rPr sz="1900" spc="-4" dirty="0" smtClean="0">
                <a:latin typeface="Arial"/>
                <a:cs typeface="Arial"/>
              </a:rPr>
              <a:t>/</a:t>
            </a:r>
            <a:r>
              <a:rPr sz="1900" spc="0" dirty="0" smtClean="0">
                <a:latin typeface="Arial"/>
                <a:cs typeface="Arial"/>
              </a:rPr>
              <a:t>20</a:t>
            </a:r>
            <a:r>
              <a:rPr sz="1900" spc="-4" dirty="0" smtClean="0">
                <a:latin typeface="Arial"/>
                <a:cs typeface="Arial"/>
              </a:rPr>
              <a:t>1</a:t>
            </a:r>
            <a:r>
              <a:rPr sz="1900" spc="0" dirty="0" smtClean="0">
                <a:latin typeface="Arial"/>
                <a:cs typeface="Arial"/>
              </a:rPr>
              <a:t>0 e le su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cess</a:t>
            </a:r>
            <a:r>
              <a:rPr sz="1900" spc="-9" dirty="0" smtClean="0">
                <a:latin typeface="Arial"/>
                <a:cs typeface="Arial"/>
              </a:rPr>
              <a:t>i</a:t>
            </a:r>
            <a:r>
              <a:rPr sz="1900" spc="0" dirty="0" smtClean="0">
                <a:latin typeface="Arial"/>
                <a:cs typeface="Arial"/>
              </a:rPr>
              <a:t>ve </a:t>
            </a:r>
            <a:r>
              <a:rPr sz="1900" spc="-4" dirty="0" smtClean="0">
                <a:latin typeface="Arial"/>
                <a:cs typeface="Arial"/>
              </a:rPr>
              <a:t>L</a:t>
            </a:r>
            <a:r>
              <a:rPr sz="1900" spc="0" dirty="0" smtClean="0">
                <a:latin typeface="Arial"/>
                <a:cs typeface="Arial"/>
              </a:rPr>
              <a:t>in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e G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id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, ma c</a:t>
            </a:r>
            <a:r>
              <a:rPr sz="1900" spc="-4" dirty="0" smtClean="0">
                <a:latin typeface="Arial"/>
                <a:cs typeface="Arial"/>
              </a:rPr>
              <a:t>h</a:t>
            </a:r>
            <a:r>
              <a:rPr sz="1900" spc="0" dirty="0" smtClean="0">
                <a:latin typeface="Arial"/>
                <a:cs typeface="Arial"/>
              </a:rPr>
              <a:t>e il</a:t>
            </a:r>
            <a:r>
              <a:rPr sz="1900" spc="-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DM del</a:t>
            </a:r>
            <a:r>
              <a:rPr sz="1900" spc="-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27 dic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-4" dirty="0" smtClean="0">
                <a:latin typeface="Arial"/>
                <a:cs typeface="Arial"/>
              </a:rPr>
              <a:t>b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4" name="object 16"/>
          <p:cNvSpPr txBox="1"/>
          <p:nvPr/>
        </p:nvSpPr>
        <p:spPr>
          <a:xfrm>
            <a:off x="2668270" y="1576121"/>
            <a:ext cx="5643547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2</a:t>
            </a:r>
            <a:r>
              <a:rPr sz="1900" spc="-4" dirty="0" smtClean="0">
                <a:latin typeface="Arial"/>
                <a:cs typeface="Arial"/>
              </a:rPr>
              <a:t>0</a:t>
            </a:r>
            <a:r>
              <a:rPr sz="1900" spc="0" dirty="0" smtClean="0">
                <a:latin typeface="Arial"/>
                <a:cs typeface="Arial"/>
              </a:rPr>
              <a:t>12 e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ten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e 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gli 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lu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ni c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 </a:t>
            </a:r>
            <a:r>
              <a:rPr sz="1900" spc="-9" dirty="0" smtClean="0">
                <a:latin typeface="Arial"/>
                <a:cs typeface="Arial"/>
              </a:rPr>
              <a:t>DE</a:t>
            </a:r>
            <a:r>
              <a:rPr sz="1900" spc="0" dirty="0" smtClean="0">
                <a:latin typeface="Arial"/>
                <a:cs typeface="Arial"/>
              </a:rPr>
              <a:t>S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e 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on sva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ggi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5" name="object 15"/>
          <p:cNvSpPr txBox="1"/>
          <p:nvPr/>
        </p:nvSpPr>
        <p:spPr>
          <a:xfrm>
            <a:off x="2668270" y="1865681"/>
            <a:ext cx="671596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9" dirty="0" smtClean="0">
                <a:latin typeface="Arial"/>
                <a:cs typeface="Arial"/>
              </a:rPr>
              <a:t>V</a:t>
            </a:r>
            <a:r>
              <a:rPr sz="1900" spc="0" dirty="0" smtClean="0">
                <a:latin typeface="Arial"/>
                <a:cs typeface="Arial"/>
              </a:rPr>
              <a:t>ie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e re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atto 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al c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nsi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lio 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 cla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se il</a:t>
            </a:r>
            <a:r>
              <a:rPr sz="1900" spc="-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qu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le </a:t>
            </a:r>
            <a:r>
              <a:rPr sz="1900" spc="-4" dirty="0" smtClean="0">
                <a:latin typeface="Arial"/>
                <a:cs typeface="Arial"/>
              </a:rPr>
              <a:t>p</a:t>
            </a:r>
            <a:r>
              <a:rPr sz="1900" spc="0" dirty="0" smtClean="0">
                <a:latin typeface="Arial"/>
                <a:cs typeface="Arial"/>
              </a:rPr>
              <a:t>uò n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 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cce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tare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6" name="object 14"/>
          <p:cNvSpPr txBox="1"/>
          <p:nvPr/>
        </p:nvSpPr>
        <p:spPr>
          <a:xfrm>
            <a:off x="9389922" y="1865681"/>
            <a:ext cx="24912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le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7" name="object 13"/>
          <p:cNvSpPr txBox="1"/>
          <p:nvPr/>
        </p:nvSpPr>
        <p:spPr>
          <a:xfrm>
            <a:off x="9643770" y="1865681"/>
            <a:ext cx="958785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ic</a:t>
            </a:r>
            <a:r>
              <a:rPr sz="1900" spc="-4" dirty="0" smtClean="0">
                <a:latin typeface="Arial"/>
                <a:cs typeface="Arial"/>
              </a:rPr>
              <a:t>h</a:t>
            </a:r>
            <a:r>
              <a:rPr sz="1900" spc="0" dirty="0" smtClean="0">
                <a:latin typeface="Arial"/>
                <a:cs typeface="Arial"/>
              </a:rPr>
              <a:t>ies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8" name="object 12"/>
          <p:cNvSpPr txBox="1"/>
          <p:nvPr/>
        </p:nvSpPr>
        <p:spPr>
          <a:xfrm>
            <a:off x="10608246" y="1865681"/>
            <a:ext cx="570292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ella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9" name="object 11"/>
          <p:cNvSpPr txBox="1"/>
          <p:nvPr/>
        </p:nvSpPr>
        <p:spPr>
          <a:xfrm>
            <a:off x="2668270" y="2156511"/>
            <a:ext cx="958707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f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0" dirty="0" smtClean="0">
                <a:latin typeface="Arial"/>
                <a:cs typeface="Arial"/>
              </a:rPr>
              <a:t>i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lia.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0" name="object 10"/>
          <p:cNvSpPr txBox="1"/>
          <p:nvPr/>
        </p:nvSpPr>
        <p:spPr>
          <a:xfrm>
            <a:off x="2668270" y="2444801"/>
            <a:ext cx="560493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In ca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o 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 di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iego v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nno v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b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lizz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te le motiv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ni.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1" name="object 9"/>
          <p:cNvSpPr txBox="1"/>
          <p:nvPr/>
        </p:nvSpPr>
        <p:spPr>
          <a:xfrm>
            <a:off x="2668270" y="3025191"/>
            <a:ext cx="298136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9" dirty="0" smtClean="0">
                <a:latin typeface="Arial"/>
                <a:cs typeface="Arial"/>
              </a:rPr>
              <a:t>P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s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pp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ne 5 </a:t>
            </a:r>
            <a:r>
              <a:rPr sz="1900" spc="-4" dirty="0" smtClean="0">
                <a:latin typeface="Arial"/>
                <a:cs typeface="Arial"/>
              </a:rPr>
              <a:t>f</a:t>
            </a:r>
            <a:r>
              <a:rPr sz="1900" spc="0" dirty="0" smtClean="0">
                <a:latin typeface="Arial"/>
                <a:cs typeface="Arial"/>
              </a:rPr>
              <a:t>asi 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 lav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2" name="object 8"/>
          <p:cNvSpPr txBox="1"/>
          <p:nvPr/>
        </p:nvSpPr>
        <p:spPr>
          <a:xfrm>
            <a:off x="2668270" y="3609391"/>
            <a:ext cx="5798412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800" b="1" spc="-9" dirty="0" smtClean="0">
                <a:solidFill>
                  <a:srgbClr val="7E8EA8"/>
                </a:solidFill>
                <a:latin typeface="Arial"/>
                <a:cs typeface="Arial"/>
              </a:rPr>
              <a:t>1</a:t>
            </a:r>
            <a:r>
              <a:rPr sz="1800" b="1" spc="0" dirty="0" smtClean="0">
                <a:solidFill>
                  <a:srgbClr val="7E8EA8"/>
                </a:solidFill>
                <a:latin typeface="Arial"/>
                <a:cs typeface="Arial"/>
              </a:rPr>
              <a:t>.   </a:t>
            </a:r>
            <a:r>
              <a:rPr sz="1800" b="1" spc="114" dirty="0" smtClean="0">
                <a:solidFill>
                  <a:srgbClr val="7E8EA8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latin typeface="Arial"/>
                <a:cs typeface="Arial"/>
              </a:rPr>
              <a:t>Co</a:t>
            </a:r>
            <a:r>
              <a:rPr sz="1900" b="1" spc="4" dirty="0" smtClean="0">
                <a:latin typeface="Arial"/>
                <a:cs typeface="Arial"/>
              </a:rPr>
              <a:t>n</a:t>
            </a:r>
            <a:r>
              <a:rPr sz="1900" b="1" spc="0" dirty="0" smtClean="0">
                <a:latin typeface="Arial"/>
                <a:cs typeface="Arial"/>
              </a:rPr>
              <a:t>os</a:t>
            </a:r>
            <a:r>
              <a:rPr sz="1900" b="1" spc="-4" dirty="0" smtClean="0">
                <a:latin typeface="Arial"/>
                <a:cs typeface="Arial"/>
              </a:rPr>
              <a:t>c</a:t>
            </a:r>
            <a:r>
              <a:rPr sz="1900" b="1" spc="0" dirty="0" smtClean="0">
                <a:latin typeface="Arial"/>
                <a:cs typeface="Arial"/>
              </a:rPr>
              <a:t>enza </a:t>
            </a:r>
            <a:r>
              <a:rPr sz="1900" spc="0" dirty="0" smtClean="0">
                <a:latin typeface="Arial"/>
                <a:cs typeface="Arial"/>
              </a:rPr>
              <a:t>del re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le </a:t>
            </a:r>
            <a:r>
              <a:rPr sz="1900" spc="-4" dirty="0" smtClean="0">
                <a:latin typeface="Arial"/>
                <a:cs typeface="Arial"/>
              </a:rPr>
              <a:t>f</a:t>
            </a:r>
            <a:r>
              <a:rPr sz="1900" spc="0" dirty="0" smtClean="0">
                <a:latin typeface="Arial"/>
                <a:cs typeface="Arial"/>
              </a:rPr>
              <a:t>un</a:t>
            </a:r>
            <a:r>
              <a:rPr sz="1900" spc="-9" dirty="0" smtClean="0">
                <a:latin typeface="Arial"/>
                <a:cs typeface="Arial"/>
              </a:rPr>
              <a:t>z</a:t>
            </a:r>
            <a:r>
              <a:rPr sz="1900" spc="0" dirty="0" smtClean="0">
                <a:latin typeface="Arial"/>
                <a:cs typeface="Arial"/>
              </a:rPr>
              <a:t>ion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nto 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ll’al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nno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3" name="object 7"/>
          <p:cNvSpPr txBox="1"/>
          <p:nvPr/>
        </p:nvSpPr>
        <p:spPr>
          <a:xfrm>
            <a:off x="2668270" y="4189781"/>
            <a:ext cx="5109136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2700" spc="-9" baseline="1610" dirty="0" smtClean="0">
                <a:solidFill>
                  <a:srgbClr val="7E8EA8"/>
                </a:solidFill>
                <a:latin typeface="Arial"/>
                <a:cs typeface="Arial"/>
              </a:rPr>
              <a:t>2</a:t>
            </a:r>
            <a:r>
              <a:rPr sz="2700" spc="0" baseline="1610" dirty="0" smtClean="0">
                <a:solidFill>
                  <a:srgbClr val="7E8EA8"/>
                </a:solidFill>
                <a:latin typeface="Arial"/>
                <a:cs typeface="Arial"/>
              </a:rPr>
              <a:t>.   </a:t>
            </a:r>
            <a:r>
              <a:rPr sz="2700" spc="114" baseline="1610" dirty="0" smtClean="0">
                <a:solidFill>
                  <a:srgbClr val="7E8EA8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finizi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ne di</a:t>
            </a:r>
            <a:r>
              <a:rPr sz="1900" spc="9" dirty="0" smtClean="0">
                <a:latin typeface="Arial"/>
                <a:cs typeface="Arial"/>
              </a:rPr>
              <a:t> </a:t>
            </a:r>
            <a:r>
              <a:rPr sz="1900" b="1" spc="0" dirty="0" smtClean="0">
                <a:latin typeface="Arial"/>
                <a:cs typeface="Arial"/>
              </a:rPr>
              <a:t>ob</a:t>
            </a:r>
            <a:r>
              <a:rPr sz="1900" b="1" spc="-4" dirty="0" smtClean="0">
                <a:latin typeface="Arial"/>
                <a:cs typeface="Arial"/>
              </a:rPr>
              <a:t>i</a:t>
            </a:r>
            <a:r>
              <a:rPr sz="1900" b="1" spc="0" dirty="0" smtClean="0">
                <a:latin typeface="Arial"/>
                <a:cs typeface="Arial"/>
              </a:rPr>
              <a:t>et</a:t>
            </a:r>
            <a:r>
              <a:rPr sz="1900" b="1" spc="4" dirty="0" smtClean="0">
                <a:latin typeface="Arial"/>
                <a:cs typeface="Arial"/>
              </a:rPr>
              <a:t>t</a:t>
            </a:r>
            <a:r>
              <a:rPr sz="1900" b="1" spc="0" dirty="0" smtClean="0">
                <a:latin typeface="Arial"/>
                <a:cs typeface="Arial"/>
              </a:rPr>
              <a:t>i</a:t>
            </a:r>
            <a:r>
              <a:rPr sz="1900" b="1" spc="-44" dirty="0" smtClean="0">
                <a:latin typeface="Arial"/>
                <a:cs typeface="Arial"/>
              </a:rPr>
              <a:t>v</a:t>
            </a:r>
            <a:r>
              <a:rPr sz="1900" b="1" spc="0" dirty="0" smtClean="0">
                <a:latin typeface="Arial"/>
                <a:cs typeface="Arial"/>
              </a:rPr>
              <a:t>i </a:t>
            </a:r>
            <a:r>
              <a:rPr sz="1900" spc="0" dirty="0" smtClean="0">
                <a:latin typeface="Arial"/>
                <a:cs typeface="Arial"/>
              </a:rPr>
              <a:t>e  scel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e pro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et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uali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4" name="object 6"/>
          <p:cNvSpPr txBox="1"/>
          <p:nvPr/>
        </p:nvSpPr>
        <p:spPr>
          <a:xfrm>
            <a:off x="3125470" y="4768901"/>
            <a:ext cx="7418538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finizi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ne di</a:t>
            </a:r>
            <a:r>
              <a:rPr sz="1900" spc="9" dirty="0" smtClean="0">
                <a:latin typeface="Arial"/>
                <a:cs typeface="Arial"/>
              </a:rPr>
              <a:t> </a:t>
            </a:r>
            <a:r>
              <a:rPr sz="1900" b="1" spc="0" dirty="0" smtClean="0">
                <a:latin typeface="Arial"/>
                <a:cs typeface="Arial"/>
              </a:rPr>
              <a:t>te</a:t>
            </a:r>
            <a:r>
              <a:rPr sz="1900" b="1" spc="-4" dirty="0" smtClean="0">
                <a:latin typeface="Arial"/>
                <a:cs typeface="Arial"/>
              </a:rPr>
              <a:t>c</a:t>
            </a:r>
            <a:r>
              <a:rPr sz="1900" b="1" spc="9" dirty="0" smtClean="0">
                <a:latin typeface="Arial"/>
                <a:cs typeface="Arial"/>
              </a:rPr>
              <a:t>n</a:t>
            </a:r>
            <a:r>
              <a:rPr sz="1900" b="1" spc="0" dirty="0" smtClean="0">
                <a:latin typeface="Arial"/>
                <a:cs typeface="Arial"/>
              </a:rPr>
              <a:t>i</a:t>
            </a:r>
            <a:r>
              <a:rPr sz="1900" b="1" spc="-4" dirty="0" smtClean="0">
                <a:latin typeface="Arial"/>
                <a:cs typeface="Arial"/>
              </a:rPr>
              <a:t>c</a:t>
            </a:r>
            <a:r>
              <a:rPr sz="1900" b="1" spc="9" dirty="0" smtClean="0">
                <a:latin typeface="Arial"/>
                <a:cs typeface="Arial"/>
              </a:rPr>
              <a:t>h</a:t>
            </a:r>
            <a:r>
              <a:rPr sz="1900" b="1" spc="0" dirty="0" smtClean="0">
                <a:latin typeface="Arial"/>
                <a:cs typeface="Arial"/>
              </a:rPr>
              <a:t>e e ri</a:t>
            </a:r>
            <a:r>
              <a:rPr sz="1900" b="1" spc="-4" dirty="0" smtClean="0">
                <a:latin typeface="Arial"/>
                <a:cs typeface="Arial"/>
              </a:rPr>
              <a:t>s</a:t>
            </a:r>
            <a:r>
              <a:rPr sz="1900" b="1" spc="9" dirty="0" smtClean="0">
                <a:latin typeface="Arial"/>
                <a:cs typeface="Arial"/>
              </a:rPr>
              <a:t>o</a:t>
            </a:r>
            <a:r>
              <a:rPr sz="1900" b="1" spc="-9" dirty="0" smtClean="0">
                <a:latin typeface="Arial"/>
                <a:cs typeface="Arial"/>
              </a:rPr>
              <a:t>r</a:t>
            </a:r>
            <a:r>
              <a:rPr sz="1900" b="1" spc="-4" dirty="0" smtClean="0">
                <a:latin typeface="Arial"/>
                <a:cs typeface="Arial"/>
              </a:rPr>
              <a:t>s</a:t>
            </a:r>
            <a:r>
              <a:rPr sz="1900" b="1" spc="0" dirty="0" smtClean="0">
                <a:latin typeface="Arial"/>
                <a:cs typeface="Arial"/>
              </a:rPr>
              <a:t>e</a:t>
            </a:r>
            <a:r>
              <a:rPr sz="1900" b="1" spc="14" dirty="0" smtClean="0">
                <a:latin typeface="Arial"/>
                <a:cs typeface="Arial"/>
              </a:rPr>
              <a:t> </a:t>
            </a:r>
            <a:r>
              <a:rPr sz="1900" spc="-4" dirty="0" smtClean="0">
                <a:latin typeface="Arial"/>
                <a:cs typeface="Arial"/>
              </a:rPr>
              <a:t>p</a:t>
            </a:r>
            <a:r>
              <a:rPr sz="1900" spc="0" dirty="0" smtClean="0">
                <a:latin typeface="Arial"/>
                <a:cs typeface="Arial"/>
              </a:rPr>
              <a:t>er l’ins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g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amen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o-ap</a:t>
            </a:r>
            <a:r>
              <a:rPr sz="1900" spc="-4" dirty="0" smtClean="0">
                <a:latin typeface="Arial"/>
                <a:cs typeface="Arial"/>
              </a:rPr>
              <a:t>p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dime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5" name="object 5"/>
          <p:cNvSpPr txBox="1"/>
          <p:nvPr/>
        </p:nvSpPr>
        <p:spPr>
          <a:xfrm>
            <a:off x="2668270" y="4774112"/>
            <a:ext cx="24893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solidFill>
                  <a:srgbClr val="7E8EA8"/>
                </a:solidFill>
                <a:latin typeface="Arial"/>
                <a:cs typeface="Arial"/>
              </a:rPr>
              <a:t>3</a:t>
            </a:r>
            <a:r>
              <a:rPr sz="1800" spc="0" dirty="0" smtClean="0">
                <a:solidFill>
                  <a:srgbClr val="7E8EA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6" name="object 4"/>
          <p:cNvSpPr txBox="1"/>
          <p:nvPr/>
        </p:nvSpPr>
        <p:spPr>
          <a:xfrm>
            <a:off x="2668270" y="5348021"/>
            <a:ext cx="5534887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2700" spc="-9" baseline="1610" dirty="0" smtClean="0">
                <a:solidFill>
                  <a:srgbClr val="7E8EA8"/>
                </a:solidFill>
                <a:latin typeface="Arial"/>
                <a:cs typeface="Arial"/>
              </a:rPr>
              <a:t>4</a:t>
            </a:r>
            <a:r>
              <a:rPr sz="2700" spc="0" baseline="1610" dirty="0" smtClean="0">
                <a:solidFill>
                  <a:srgbClr val="7E8EA8"/>
                </a:solidFill>
                <a:latin typeface="Arial"/>
                <a:cs typeface="Arial"/>
              </a:rPr>
              <a:t>.   </a:t>
            </a:r>
            <a:r>
              <a:rPr sz="2700" spc="114" baseline="1610" dirty="0" smtClean="0">
                <a:solidFill>
                  <a:srgbClr val="7E8EA8"/>
                </a:solidFill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trumen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i</a:t>
            </a:r>
            <a:r>
              <a:rPr sz="1900" spc="4" dirty="0" smtClean="0">
                <a:latin typeface="Arial"/>
                <a:cs typeface="Arial"/>
              </a:rPr>
              <a:t> </a:t>
            </a:r>
            <a:r>
              <a:rPr sz="1900" b="1" spc="0" dirty="0" smtClean="0">
                <a:latin typeface="Arial"/>
                <a:cs typeface="Arial"/>
              </a:rPr>
              <a:t>co</a:t>
            </a:r>
            <a:r>
              <a:rPr sz="1900" b="1" spc="-9" dirty="0" smtClean="0">
                <a:latin typeface="Arial"/>
                <a:cs typeface="Arial"/>
              </a:rPr>
              <a:t>m</a:t>
            </a:r>
            <a:r>
              <a:rPr sz="1900" b="1" spc="0" dirty="0" smtClean="0">
                <a:latin typeface="Arial"/>
                <a:cs typeface="Arial"/>
              </a:rPr>
              <a:t>pe</a:t>
            </a:r>
            <a:r>
              <a:rPr sz="1900" b="1" spc="9" dirty="0" smtClean="0">
                <a:latin typeface="Arial"/>
                <a:cs typeface="Arial"/>
              </a:rPr>
              <a:t>n</a:t>
            </a:r>
            <a:r>
              <a:rPr sz="1900" b="1" spc="-4" dirty="0" smtClean="0">
                <a:latin typeface="Arial"/>
                <a:cs typeface="Arial"/>
              </a:rPr>
              <a:t>s</a:t>
            </a:r>
            <a:r>
              <a:rPr sz="1900" b="1" spc="0" dirty="0" smtClean="0">
                <a:latin typeface="Arial"/>
                <a:cs typeface="Arial"/>
              </a:rPr>
              <a:t>ati</a:t>
            </a:r>
            <a:r>
              <a:rPr sz="1900" b="1" spc="-44" dirty="0" smtClean="0">
                <a:latin typeface="Arial"/>
                <a:cs typeface="Arial"/>
              </a:rPr>
              <a:t>v</a:t>
            </a:r>
            <a:r>
              <a:rPr sz="1900" b="1" spc="9" dirty="0" smtClean="0">
                <a:latin typeface="Arial"/>
                <a:cs typeface="Arial"/>
              </a:rPr>
              <a:t>i</a:t>
            </a:r>
            <a:r>
              <a:rPr sz="1900" spc="0" dirty="0" smtClean="0">
                <a:latin typeface="Arial"/>
                <a:cs typeface="Arial"/>
              </a:rPr>
              <a:t>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0" dirty="0" smtClean="0">
                <a:latin typeface="Arial"/>
                <a:cs typeface="Arial"/>
              </a:rPr>
              <a:t>i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u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e </a:t>
            </a:r>
            <a:r>
              <a:rPr sz="1900" b="1" spc="9" dirty="0" smtClean="0">
                <a:latin typeface="Arial"/>
                <a:cs typeface="Arial"/>
              </a:rPr>
              <a:t>d</a:t>
            </a:r>
            <a:r>
              <a:rPr sz="1900" b="1" spc="-4" dirty="0" smtClean="0">
                <a:latin typeface="Arial"/>
                <a:cs typeface="Arial"/>
              </a:rPr>
              <a:t>i</a:t>
            </a:r>
            <a:r>
              <a:rPr sz="1900" b="1" spc="0" dirty="0" smtClean="0">
                <a:latin typeface="Arial"/>
                <a:cs typeface="Arial"/>
              </a:rPr>
              <a:t>spens</a:t>
            </a:r>
            <a:r>
              <a:rPr sz="1900" b="1" spc="-4" dirty="0" smtClean="0">
                <a:latin typeface="Arial"/>
                <a:cs typeface="Arial"/>
              </a:rPr>
              <a:t>a</a:t>
            </a:r>
            <a:r>
              <a:rPr sz="1900" b="1" spc="4" dirty="0" smtClean="0">
                <a:latin typeface="Arial"/>
                <a:cs typeface="Arial"/>
              </a:rPr>
              <a:t>t</a:t>
            </a:r>
            <a:r>
              <a:rPr sz="1900" b="1" spc="0" dirty="0" smtClean="0">
                <a:latin typeface="Arial"/>
                <a:cs typeface="Arial"/>
              </a:rPr>
              <a:t>i</a:t>
            </a:r>
            <a:r>
              <a:rPr sz="1900" b="1" spc="-44" dirty="0" smtClean="0">
                <a:latin typeface="Arial"/>
                <a:cs typeface="Arial"/>
              </a:rPr>
              <a:t>v</a:t>
            </a:r>
            <a:r>
              <a:rPr sz="1900" b="1" spc="0" dirty="0" smtClean="0"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7" name="object 3"/>
          <p:cNvSpPr txBox="1"/>
          <p:nvPr/>
        </p:nvSpPr>
        <p:spPr>
          <a:xfrm>
            <a:off x="2668270" y="5927141"/>
            <a:ext cx="2769106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2700" spc="-9" baseline="1610" dirty="0" smtClean="0">
                <a:solidFill>
                  <a:srgbClr val="7E8EA8"/>
                </a:solidFill>
                <a:latin typeface="Arial"/>
                <a:cs typeface="Arial"/>
              </a:rPr>
              <a:t>5</a:t>
            </a:r>
            <a:r>
              <a:rPr sz="2700" spc="0" baseline="1610" dirty="0" smtClean="0">
                <a:solidFill>
                  <a:srgbClr val="7E8EA8"/>
                </a:solidFill>
                <a:latin typeface="Arial"/>
                <a:cs typeface="Arial"/>
              </a:rPr>
              <a:t>.   </a:t>
            </a:r>
            <a:r>
              <a:rPr sz="2700" spc="114" baseline="1610" dirty="0" smtClean="0">
                <a:solidFill>
                  <a:srgbClr val="7E8EA8"/>
                </a:solidFill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P</a:t>
            </a:r>
            <a:r>
              <a:rPr sz="1900" spc="0" dirty="0" smtClean="0">
                <a:latin typeface="Arial"/>
                <a:cs typeface="Arial"/>
              </a:rPr>
              <a:t>a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to con la</a:t>
            </a:r>
            <a:r>
              <a:rPr sz="1900" spc="14" dirty="0" smtClean="0">
                <a:latin typeface="Arial"/>
                <a:cs typeface="Arial"/>
              </a:rPr>
              <a:t> </a:t>
            </a:r>
            <a:r>
              <a:rPr sz="1900" b="1" spc="0" dirty="0" smtClean="0">
                <a:latin typeface="Arial"/>
                <a:cs typeface="Arial"/>
              </a:rPr>
              <a:t>fa</a:t>
            </a:r>
            <a:r>
              <a:rPr sz="1900" b="1" spc="-9" dirty="0" smtClean="0">
                <a:latin typeface="Arial"/>
                <a:cs typeface="Arial"/>
              </a:rPr>
              <a:t>m</a:t>
            </a:r>
            <a:r>
              <a:rPr sz="1900" b="1" spc="0" dirty="0" smtClean="0">
                <a:latin typeface="Arial"/>
                <a:cs typeface="Arial"/>
              </a:rPr>
              <a:t>iglia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8" name="object 2"/>
          <p:cNvSpPr txBox="1"/>
          <p:nvPr/>
        </p:nvSpPr>
        <p:spPr>
          <a:xfrm>
            <a:off x="2668270" y="6442761"/>
            <a:ext cx="397020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Mod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llo </a:t>
            </a:r>
            <a:r>
              <a:rPr sz="1900" spc="-9" dirty="0" smtClean="0">
                <a:latin typeface="Arial"/>
                <a:cs typeface="Arial"/>
              </a:rPr>
              <a:t>PD</a:t>
            </a:r>
            <a:r>
              <a:rPr sz="1900" spc="0" dirty="0" smtClean="0">
                <a:latin typeface="Arial"/>
                <a:cs typeface="Arial"/>
              </a:rPr>
              <a:t>P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sc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ic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bile ed e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4" dirty="0" smtClean="0">
                <a:latin typeface="Arial"/>
                <a:cs typeface="Arial"/>
              </a:rPr>
              <a:t>i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abile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19"/>
          <p:cNvSpPr txBox="1"/>
          <p:nvPr/>
        </p:nvSpPr>
        <p:spPr>
          <a:xfrm>
            <a:off x="2668270" y="514667"/>
            <a:ext cx="661177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P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no An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uale dell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’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c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lu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ne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202" name="object 18"/>
          <p:cNvSpPr txBox="1"/>
          <p:nvPr/>
        </p:nvSpPr>
        <p:spPr>
          <a:xfrm>
            <a:off x="2668270" y="1424860"/>
            <a:ext cx="422863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È</a:t>
            </a:r>
            <a:r>
              <a:rPr sz="2000" spc="54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um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</a:t>
            </a:r>
            <a:r>
              <a:rPr sz="2000" spc="4" dirty="0" smtClean="0">
                <a:latin typeface="Arial"/>
                <a:cs typeface="Arial"/>
              </a:rPr>
              <a:t>og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tu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  r</a:t>
            </a:r>
            <a:r>
              <a:rPr sz="2000" spc="4" dirty="0" smtClean="0">
                <a:latin typeface="Arial"/>
                <a:cs typeface="Arial"/>
              </a:rPr>
              <a:t>ed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3" name="object 17"/>
          <p:cNvSpPr txBox="1"/>
          <p:nvPr/>
        </p:nvSpPr>
        <p:spPr>
          <a:xfrm>
            <a:off x="6973824" y="1424860"/>
            <a:ext cx="40288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4" name="object 16"/>
          <p:cNvSpPr txBox="1"/>
          <p:nvPr/>
        </p:nvSpPr>
        <p:spPr>
          <a:xfrm>
            <a:off x="7452360" y="1424860"/>
            <a:ext cx="85652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up</a:t>
            </a:r>
            <a:r>
              <a:rPr sz="2000" spc="0" dirty="0" smtClean="0">
                <a:latin typeface="Arial"/>
                <a:cs typeface="Arial"/>
              </a:rPr>
              <a:t>po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5" name="object 15"/>
          <p:cNvSpPr txBox="1"/>
          <p:nvPr/>
        </p:nvSpPr>
        <p:spPr>
          <a:xfrm>
            <a:off x="8385809" y="1424860"/>
            <a:ext cx="26191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6" name="object 14"/>
          <p:cNvSpPr txBox="1"/>
          <p:nvPr/>
        </p:nvSpPr>
        <p:spPr>
          <a:xfrm>
            <a:off x="8724391" y="1424860"/>
            <a:ext cx="75518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7" name="object 13"/>
          <p:cNvSpPr txBox="1"/>
          <p:nvPr/>
        </p:nvSpPr>
        <p:spPr>
          <a:xfrm>
            <a:off x="9556495" y="1424860"/>
            <a:ext cx="43103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8" name="object 12"/>
          <p:cNvSpPr txBox="1"/>
          <p:nvPr/>
        </p:nvSpPr>
        <p:spPr>
          <a:xfrm>
            <a:off x="10065003" y="1424860"/>
            <a:ext cx="130813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’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9" name="object 11"/>
          <p:cNvSpPr txBox="1"/>
          <p:nvPr/>
        </p:nvSpPr>
        <p:spPr>
          <a:xfrm>
            <a:off x="2668270" y="1729660"/>
            <a:ext cx="290546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l’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tit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ne </a:t>
            </a:r>
            <a:r>
              <a:rPr sz="2000" spc="9" dirty="0" smtClean="0">
                <a:latin typeface="Arial"/>
                <a:cs typeface="Arial"/>
              </a:rPr>
              <a:t>sc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0" name="object 10"/>
          <p:cNvSpPr txBox="1"/>
          <p:nvPr/>
        </p:nvSpPr>
        <p:spPr>
          <a:xfrm>
            <a:off x="2668270" y="2161460"/>
            <a:ext cx="115260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Co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1" name="object 9"/>
          <p:cNvSpPr txBox="1"/>
          <p:nvPr/>
        </p:nvSpPr>
        <p:spPr>
          <a:xfrm>
            <a:off x="2668270" y="2594530"/>
            <a:ext cx="359592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-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va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on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de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2" name="object 8"/>
          <p:cNvSpPr txBox="1"/>
          <p:nvPr/>
        </p:nvSpPr>
        <p:spPr>
          <a:xfrm>
            <a:off x="2668270" y="3025060"/>
            <a:ext cx="268177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-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se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al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3" name="object 7"/>
          <p:cNvSpPr txBox="1"/>
          <p:nvPr/>
        </p:nvSpPr>
        <p:spPr>
          <a:xfrm>
            <a:off x="2668270" y="3456860"/>
            <a:ext cx="3932974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-i r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orti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 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l 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rr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4" name="object 6"/>
          <p:cNvSpPr txBox="1"/>
          <p:nvPr/>
        </p:nvSpPr>
        <p:spPr>
          <a:xfrm>
            <a:off x="2668270" y="3889930"/>
            <a:ext cx="270742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-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rm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 d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i d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5" name="object 5"/>
          <p:cNvSpPr txBox="1"/>
          <p:nvPr/>
        </p:nvSpPr>
        <p:spPr>
          <a:xfrm>
            <a:off x="2668270" y="4321730"/>
            <a:ext cx="246485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-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 di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a/c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6" name="object 4"/>
          <p:cNvSpPr txBox="1"/>
          <p:nvPr/>
        </p:nvSpPr>
        <p:spPr>
          <a:xfrm>
            <a:off x="2668270" y="4752260"/>
            <a:ext cx="422964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-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et</a:t>
            </a:r>
            <a:r>
              <a:rPr sz="2000" spc="-4" dirty="0" smtClean="0">
                <a:latin typeface="Arial"/>
                <a:cs typeface="Arial"/>
              </a:rPr>
              <a:t>ti</a:t>
            </a:r>
            <a:r>
              <a:rPr sz="2000" spc="0" dirty="0" smtClean="0">
                <a:latin typeface="Arial"/>
                <a:cs typeface="Arial"/>
              </a:rPr>
              <a:t>vi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’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7" name="object 3"/>
          <p:cNvSpPr txBox="1"/>
          <p:nvPr/>
        </p:nvSpPr>
        <p:spPr>
          <a:xfrm>
            <a:off x="2668270" y="5617130"/>
            <a:ext cx="196744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PA</a:t>
            </a:r>
            <a:r>
              <a:rPr sz="2000" spc="0" dirty="0" smtClean="0">
                <a:latin typeface="Arial"/>
                <a:cs typeface="Arial"/>
              </a:rPr>
              <a:t>I d</a:t>
            </a:r>
            <a:r>
              <a:rPr sz="2000" spc="4" dirty="0" smtClean="0">
                <a:latin typeface="Arial"/>
                <a:cs typeface="Arial"/>
              </a:rPr>
              <a:t>’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ti</a:t>
            </a:r>
            <a:r>
              <a:rPr sz="2000" spc="0" dirty="0" smtClean="0">
                <a:latin typeface="Arial"/>
                <a:cs typeface="Arial"/>
              </a:rPr>
              <a:t>tu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.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8" name="object 2"/>
          <p:cNvSpPr txBox="1"/>
          <p:nvPr/>
        </p:nvSpPr>
        <p:spPr>
          <a:xfrm>
            <a:off x="5202174" y="5617130"/>
            <a:ext cx="469776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De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4" dirty="0" smtClean="0">
                <a:latin typeface="Arial"/>
                <a:cs typeface="Arial"/>
              </a:rPr>
              <a:t>be</a:t>
            </a:r>
            <a:r>
              <a:rPr sz="2000" spc="0" dirty="0" smtClean="0">
                <a:latin typeface="Arial"/>
                <a:cs typeface="Arial"/>
              </a:rPr>
              <a:t>ra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da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ll</a:t>
            </a:r>
            <a:r>
              <a:rPr sz="2000" spc="4" dirty="0" smtClean="0">
                <a:latin typeface="Arial"/>
                <a:cs typeface="Arial"/>
              </a:rPr>
              <a:t>eg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 d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do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en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 d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bject 9"/>
          <p:cNvSpPr txBox="1"/>
          <p:nvPr/>
        </p:nvSpPr>
        <p:spPr>
          <a:xfrm>
            <a:off x="2668270" y="882648"/>
            <a:ext cx="555290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P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r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c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lli di 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cc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g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lie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za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192" name="object 8"/>
          <p:cNvSpPr txBox="1"/>
          <p:nvPr/>
        </p:nvSpPr>
        <p:spPr>
          <a:xfrm>
            <a:off x="2668270" y="1928913"/>
            <a:ext cx="8053637" cy="332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sz="2400" spc="-39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ie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z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 </a:t>
            </a:r>
            <a:r>
              <a:rPr sz="2400" spc="-4" dirty="0" smtClean="0">
                <a:latin typeface="Arial"/>
                <a:cs typeface="Arial"/>
              </a:rPr>
              <a:t>in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9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io</a:t>
            </a:r>
            <a:r>
              <a:rPr sz="2400" spc="0" dirty="0" smtClean="0">
                <a:latin typeface="Arial"/>
                <a:cs typeface="Arial"/>
              </a:rPr>
              <a:t>ne </a:t>
            </a:r>
            <a:r>
              <a:rPr sz="2400" spc="-4" dirty="0" smtClean="0">
                <a:latin typeface="Arial"/>
                <a:cs typeface="Arial"/>
              </a:rPr>
              <a:t>alun</a:t>
            </a:r>
            <a:r>
              <a:rPr sz="2400" spc="0" dirty="0" smtClean="0">
                <a:latin typeface="Arial"/>
                <a:cs typeface="Arial"/>
              </a:rPr>
              <a:t>ni 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-4" dirty="0" smtClean="0">
                <a:latin typeface="Arial"/>
                <a:cs typeface="Arial"/>
              </a:rPr>
              <a:t>di</a:t>
            </a:r>
            <a:r>
              <a:rPr sz="2400" spc="0" dirty="0" smtClean="0">
                <a:latin typeface="Arial"/>
                <a:cs typeface="Arial"/>
              </a:rPr>
              <a:t>sa</a:t>
            </a: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li</a:t>
            </a:r>
            <a:r>
              <a:rPr sz="2400" spc="0" dirty="0" smtClean="0">
                <a:latin typeface="Arial"/>
                <a:cs typeface="Arial"/>
              </a:rPr>
              <a:t>tà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3" name="object 7"/>
          <p:cNvSpPr txBox="1"/>
          <p:nvPr/>
        </p:nvSpPr>
        <p:spPr>
          <a:xfrm>
            <a:off x="2668270" y="2840773"/>
            <a:ext cx="8801926" cy="332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sz="2400" spc="-39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 </a:t>
            </a:r>
            <a:r>
              <a:rPr sz="2400" spc="59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cc</a:t>
            </a:r>
            <a:r>
              <a:rPr sz="2400" spc="-4" dirty="0" smtClean="0">
                <a:latin typeface="Arial"/>
                <a:cs typeface="Arial"/>
              </a:rPr>
              <a:t>oglie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z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59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 </a:t>
            </a:r>
            <a:r>
              <a:rPr sz="2400" spc="55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in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lu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ion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58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nn</a:t>
            </a:r>
            <a:r>
              <a:rPr sz="2400" spc="0" dirty="0" smtClean="0">
                <a:latin typeface="Arial"/>
                <a:cs typeface="Arial"/>
              </a:rPr>
              <a:t>i </a:t>
            </a:r>
            <a:r>
              <a:rPr sz="2400" spc="59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55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rbi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4" name="object 6"/>
          <p:cNvSpPr txBox="1"/>
          <p:nvPr/>
        </p:nvSpPr>
        <p:spPr>
          <a:xfrm>
            <a:off x="3011170" y="3169703"/>
            <a:ext cx="71891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pe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9" dirty="0" smtClean="0">
                <a:latin typeface="Arial"/>
                <a:cs typeface="Arial"/>
              </a:rPr>
              <a:t>f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ci d</a:t>
            </a:r>
            <a:r>
              <a:rPr sz="2400" spc="-9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pp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di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nto 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so</a:t>
            </a:r>
            <a:r>
              <a:rPr sz="2400" spc="-4" dirty="0" smtClean="0">
                <a:latin typeface="Arial"/>
                <a:cs typeface="Arial"/>
              </a:rPr>
              <a:t>gn</a:t>
            </a:r>
            <a:r>
              <a:rPr sz="2400" spc="0" dirty="0" smtClean="0">
                <a:latin typeface="Arial"/>
                <a:cs typeface="Arial"/>
              </a:rPr>
              <a:t>i </a:t>
            </a:r>
            <a:r>
              <a:rPr sz="2400" spc="-4" dirty="0" smtClean="0">
                <a:latin typeface="Arial"/>
                <a:cs typeface="Arial"/>
              </a:rPr>
              <a:t>ed</a:t>
            </a:r>
            <a:r>
              <a:rPr sz="2400" spc="0" dirty="0" smtClean="0">
                <a:latin typeface="Arial"/>
                <a:cs typeface="Arial"/>
              </a:rPr>
              <a:t>uc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vi s</a:t>
            </a:r>
            <a:r>
              <a:rPr sz="2400" spc="-4" dirty="0" smtClean="0">
                <a:latin typeface="Arial"/>
                <a:cs typeface="Arial"/>
              </a:rPr>
              <a:t>pe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ial</a:t>
            </a: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5" name="object 5"/>
          <p:cNvSpPr txBox="1"/>
          <p:nvPr/>
        </p:nvSpPr>
        <p:spPr>
          <a:xfrm>
            <a:off x="2668270" y="4085290"/>
            <a:ext cx="3427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0"/>
              </a:lnSpc>
              <a:spcBef>
                <a:spcPts val="128"/>
              </a:spcBef>
            </a:pPr>
            <a:r>
              <a:rPr sz="24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400">
              <a:latin typeface="Wingdings 3"/>
              <a:cs typeface="Wingdings 3"/>
            </a:endParaRPr>
          </a:p>
        </p:txBody>
      </p:sp>
      <p:sp>
        <p:nvSpPr>
          <p:cNvPr id="196" name="object 4"/>
          <p:cNvSpPr txBox="1"/>
          <p:nvPr/>
        </p:nvSpPr>
        <p:spPr>
          <a:xfrm>
            <a:off x="3011170" y="4082833"/>
            <a:ext cx="70355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Pr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ie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z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 </a:t>
            </a:r>
            <a:r>
              <a:rPr sz="2400" spc="-4" dirty="0" smtClean="0">
                <a:latin typeface="Arial"/>
                <a:cs typeface="Arial"/>
              </a:rPr>
              <a:t>in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9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io</a:t>
            </a:r>
            <a:r>
              <a:rPr sz="2400" spc="0" dirty="0" smtClean="0">
                <a:latin typeface="Arial"/>
                <a:cs typeface="Arial"/>
              </a:rPr>
              <a:t>ne </a:t>
            </a:r>
            <a:r>
              <a:rPr sz="2400" spc="-4" dirty="0" smtClean="0">
                <a:latin typeface="Arial"/>
                <a:cs typeface="Arial"/>
              </a:rPr>
              <a:t>alun</a:t>
            </a:r>
            <a:r>
              <a:rPr sz="2400" spc="0" dirty="0" smtClean="0">
                <a:latin typeface="Arial"/>
                <a:cs typeface="Arial"/>
              </a:rPr>
              <a:t>ni str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7" name="object 3"/>
          <p:cNvSpPr txBox="1"/>
          <p:nvPr/>
        </p:nvSpPr>
        <p:spPr>
          <a:xfrm>
            <a:off x="2668270" y="4998420"/>
            <a:ext cx="3427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0"/>
              </a:lnSpc>
              <a:spcBef>
                <a:spcPts val="128"/>
              </a:spcBef>
            </a:pPr>
            <a:r>
              <a:rPr sz="24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400">
              <a:latin typeface="Wingdings 3"/>
              <a:cs typeface="Wingdings 3"/>
            </a:endParaRPr>
          </a:p>
        </p:txBody>
      </p:sp>
      <p:sp>
        <p:nvSpPr>
          <p:cNvPr id="198" name="object 2"/>
          <p:cNvSpPr txBox="1"/>
          <p:nvPr/>
        </p:nvSpPr>
        <p:spPr>
          <a:xfrm>
            <a:off x="3011170" y="4995963"/>
            <a:ext cx="69517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Pr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ie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z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 </a:t>
            </a:r>
            <a:r>
              <a:rPr sz="2400" spc="-4" dirty="0" smtClean="0">
                <a:latin typeface="Arial"/>
                <a:cs typeface="Arial"/>
              </a:rPr>
              <a:t>in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9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io</a:t>
            </a:r>
            <a:r>
              <a:rPr sz="2400" spc="0" dirty="0" smtClean="0">
                <a:latin typeface="Arial"/>
                <a:cs typeface="Arial"/>
              </a:rPr>
              <a:t>ne </a:t>
            </a:r>
            <a:r>
              <a:rPr sz="2400" spc="-4" dirty="0" smtClean="0">
                <a:latin typeface="Arial"/>
                <a:cs typeface="Arial"/>
              </a:rPr>
              <a:t>alun</a:t>
            </a:r>
            <a:r>
              <a:rPr sz="2400" spc="0" dirty="0" smtClean="0">
                <a:latin typeface="Arial"/>
                <a:cs typeface="Arial"/>
              </a:rPr>
              <a:t>ni </a:t>
            </a:r>
            <a:r>
              <a:rPr sz="2400" spc="-4" dirty="0" smtClean="0">
                <a:latin typeface="Arial"/>
                <a:cs typeface="Arial"/>
              </a:rPr>
              <a:t>ado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7"/>
          <p:cNvSpPr txBox="1"/>
          <p:nvPr/>
        </p:nvSpPr>
        <p:spPr>
          <a:xfrm>
            <a:off x="2759428" y="1752600"/>
            <a:ext cx="508339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95" name="Rettangolo 194"/>
          <p:cNvSpPr/>
          <p:nvPr/>
        </p:nvSpPr>
        <p:spPr>
          <a:xfrm>
            <a:off x="2590800" y="1586637"/>
            <a:ext cx="7141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 – STRUMENTI PER LA</a:t>
            </a:r>
          </a:p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DIDATTICA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bject 25"/>
          <p:cNvSpPr txBox="1"/>
          <p:nvPr/>
        </p:nvSpPr>
        <p:spPr>
          <a:xfrm>
            <a:off x="2672080" y="728547"/>
            <a:ext cx="69868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Ris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r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 on li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 e s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ftware per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 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la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208" name="object 24"/>
          <p:cNvSpPr txBox="1"/>
          <p:nvPr/>
        </p:nvSpPr>
        <p:spPr>
          <a:xfrm>
            <a:off x="2672080" y="1277187"/>
            <a:ext cx="213452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dida</a:t>
            </a: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tica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9" name="object 23"/>
          <p:cNvSpPr txBox="1"/>
          <p:nvPr/>
        </p:nvSpPr>
        <p:spPr>
          <a:xfrm>
            <a:off x="2668270" y="197745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10" name="object 22"/>
          <p:cNvSpPr txBox="1"/>
          <p:nvPr/>
        </p:nvSpPr>
        <p:spPr>
          <a:xfrm>
            <a:off x="3011170" y="1977310"/>
            <a:ext cx="612372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gg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X 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e - 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nte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e, 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ap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pa</a:t>
            </a:r>
            <a:r>
              <a:rPr sz="2000" spc="0" dirty="0" smtClean="0">
                <a:latin typeface="Arial"/>
                <a:cs typeface="Arial"/>
              </a:rPr>
              <a:t>ro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-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ag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1" name="object 21"/>
          <p:cNvSpPr txBox="1"/>
          <p:nvPr/>
        </p:nvSpPr>
        <p:spPr>
          <a:xfrm>
            <a:off x="2668270" y="240798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12" name="object 20"/>
          <p:cNvSpPr txBox="1"/>
          <p:nvPr/>
        </p:nvSpPr>
        <p:spPr>
          <a:xfrm>
            <a:off x="3011170" y="2409110"/>
            <a:ext cx="549203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0" dirty="0" smtClean="0">
                <a:latin typeface="Arial"/>
                <a:cs typeface="Arial"/>
              </a:rPr>
              <a:t>ra e </a:t>
            </a:r>
            <a:r>
              <a:rPr sz="2000" spc="9" dirty="0" smtClean="0">
                <a:latin typeface="Arial"/>
                <a:cs typeface="Arial"/>
              </a:rPr>
              <a:t>sk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up -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om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 3D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3" name="object 19"/>
          <p:cNvSpPr txBox="1"/>
          <p:nvPr/>
        </p:nvSpPr>
        <p:spPr>
          <a:xfrm>
            <a:off x="2668270" y="284105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14" name="object 18"/>
          <p:cNvSpPr txBox="1"/>
          <p:nvPr/>
        </p:nvSpPr>
        <p:spPr>
          <a:xfrm>
            <a:off x="3011170" y="2842180"/>
            <a:ext cx="805945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ty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 r</a:t>
            </a:r>
            <a:r>
              <a:rPr sz="2000" spc="4" dirty="0" smtClean="0">
                <a:latin typeface="Arial"/>
                <a:cs typeface="Arial"/>
              </a:rPr>
              <a:t>eg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on</a:t>
            </a:r>
            <a:r>
              <a:rPr sz="2000" spc="0" dirty="0" smtClean="0">
                <a:latin typeface="Arial"/>
                <a:cs typeface="Arial"/>
              </a:rPr>
              <a:t>e, 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od</a:t>
            </a:r>
            <a:r>
              <a:rPr sz="2000" spc="-4" dirty="0" smtClean="0">
                <a:latin typeface="Arial"/>
                <a:cs typeface="Arial"/>
              </a:rPr>
              <a:t>if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ca e 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xa</a:t>
            </a:r>
            <a:r>
              <a:rPr sz="2000" spc="4" dirty="0" smtClean="0">
                <a:latin typeface="Arial"/>
                <a:cs typeface="Arial"/>
              </a:rPr>
              <a:t>gg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 di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5" name="object 17"/>
          <p:cNvSpPr txBox="1"/>
          <p:nvPr/>
        </p:nvSpPr>
        <p:spPr>
          <a:xfrm>
            <a:off x="2668270" y="327285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16" name="object 16"/>
          <p:cNvSpPr txBox="1"/>
          <p:nvPr/>
        </p:nvSpPr>
        <p:spPr>
          <a:xfrm>
            <a:off x="3011170" y="3273980"/>
            <a:ext cx="481181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Duo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go - 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o, 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/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7" name="object 15"/>
          <p:cNvSpPr txBox="1"/>
          <p:nvPr/>
        </p:nvSpPr>
        <p:spPr>
          <a:xfrm>
            <a:off x="2668270" y="370338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18" name="object 14"/>
          <p:cNvSpPr txBox="1"/>
          <p:nvPr/>
        </p:nvSpPr>
        <p:spPr>
          <a:xfrm>
            <a:off x="3011170" y="3704510"/>
            <a:ext cx="646379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wo</a:t>
            </a:r>
            <a:r>
              <a:rPr sz="2000" spc="0" dirty="0" smtClean="0">
                <a:latin typeface="Arial"/>
                <a:cs typeface="Arial"/>
              </a:rPr>
              <a:t>rd -  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mu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io</a:t>
            </a:r>
            <a:r>
              <a:rPr sz="2000" spc="0" dirty="0" smtClean="0">
                <a:latin typeface="Arial"/>
                <a:cs typeface="Arial"/>
              </a:rPr>
              <a:t>ne 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rn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um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a (</a:t>
            </a:r>
            <a:r>
              <a:rPr sz="2000" spc="4" dirty="0" smtClean="0">
                <a:latin typeface="Arial"/>
                <a:cs typeface="Arial"/>
              </a:rPr>
              <a:t>CA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9" name="object 13"/>
          <p:cNvSpPr txBox="1"/>
          <p:nvPr/>
        </p:nvSpPr>
        <p:spPr>
          <a:xfrm>
            <a:off x="2668270" y="413645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20" name="object 12"/>
          <p:cNvSpPr txBox="1"/>
          <p:nvPr/>
        </p:nvSpPr>
        <p:spPr>
          <a:xfrm>
            <a:off x="3011170" y="4137580"/>
            <a:ext cx="238027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dM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 -</a:t>
            </a:r>
            <a:r>
              <a:rPr sz="2000" spc="54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1" name="object 11"/>
          <p:cNvSpPr txBox="1"/>
          <p:nvPr/>
        </p:nvSpPr>
        <p:spPr>
          <a:xfrm>
            <a:off x="2668270" y="456825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22" name="object 10"/>
          <p:cNvSpPr txBox="1"/>
          <p:nvPr/>
        </p:nvSpPr>
        <p:spPr>
          <a:xfrm>
            <a:off x="3011170" y="4569380"/>
            <a:ext cx="616995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My </a:t>
            </a:r>
            <a:r>
              <a:rPr sz="2000" spc="-4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 – 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, r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io</a:t>
            </a:r>
            <a:r>
              <a:rPr sz="2000" spc="0" dirty="0" smtClean="0">
                <a:latin typeface="Arial"/>
                <a:cs typeface="Arial"/>
              </a:rPr>
              <a:t>ni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3" name="object 9"/>
          <p:cNvSpPr txBox="1"/>
          <p:nvPr/>
        </p:nvSpPr>
        <p:spPr>
          <a:xfrm>
            <a:off x="2668270" y="5000053"/>
            <a:ext cx="289842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24" name="object 8"/>
          <p:cNvSpPr txBox="1"/>
          <p:nvPr/>
        </p:nvSpPr>
        <p:spPr>
          <a:xfrm>
            <a:off x="3011170" y="5001180"/>
            <a:ext cx="443056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-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af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 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on</a:t>
            </a:r>
            <a:r>
              <a:rPr sz="2000" spc="0" dirty="0" smtClean="0">
                <a:latin typeface="Arial"/>
                <a:cs typeface="Arial"/>
              </a:rPr>
              <a:t>om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5" name="object 7"/>
          <p:cNvSpPr txBox="1"/>
          <p:nvPr/>
        </p:nvSpPr>
        <p:spPr>
          <a:xfrm>
            <a:off x="2668270" y="543312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26" name="object 6"/>
          <p:cNvSpPr txBox="1"/>
          <p:nvPr/>
        </p:nvSpPr>
        <p:spPr>
          <a:xfrm>
            <a:off x="3011170" y="5434250"/>
            <a:ext cx="687658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4" dirty="0" smtClean="0">
                <a:latin typeface="Arial"/>
                <a:cs typeface="Arial"/>
              </a:rPr>
              <a:t>lo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er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 e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it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do vo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on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7" name="object 5"/>
          <p:cNvSpPr txBox="1"/>
          <p:nvPr/>
        </p:nvSpPr>
        <p:spPr>
          <a:xfrm>
            <a:off x="2668270" y="5864923"/>
            <a:ext cx="289842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28" name="object 4"/>
          <p:cNvSpPr txBox="1"/>
          <p:nvPr/>
        </p:nvSpPr>
        <p:spPr>
          <a:xfrm>
            <a:off x="3011170" y="5864780"/>
            <a:ext cx="180140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Di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ri of 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9" name="object 3"/>
          <p:cNvSpPr txBox="1"/>
          <p:nvPr/>
        </p:nvSpPr>
        <p:spPr>
          <a:xfrm>
            <a:off x="2668270" y="6295453"/>
            <a:ext cx="2898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230" name="object 2"/>
          <p:cNvSpPr txBox="1"/>
          <p:nvPr/>
        </p:nvSpPr>
        <p:spPr>
          <a:xfrm>
            <a:off x="3011170" y="6296580"/>
            <a:ext cx="110926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io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0" dirty="0" smtClean="0">
                <a:latin typeface="Arial"/>
                <a:cs typeface="Arial"/>
              </a:rPr>
              <a:t>ri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7"/>
          <p:cNvSpPr txBox="1"/>
          <p:nvPr/>
        </p:nvSpPr>
        <p:spPr>
          <a:xfrm>
            <a:off x="2942161" y="1015363"/>
            <a:ext cx="150668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B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u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190" name="object 6"/>
          <p:cNvSpPr txBox="1"/>
          <p:nvPr/>
        </p:nvSpPr>
        <p:spPr>
          <a:xfrm>
            <a:off x="4481553" y="1015363"/>
            <a:ext cx="197257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pratic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h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191" name="object 5"/>
          <p:cNvSpPr txBox="1"/>
          <p:nvPr/>
        </p:nvSpPr>
        <p:spPr>
          <a:xfrm>
            <a:off x="2948923" y="2159550"/>
            <a:ext cx="3427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0"/>
              </a:lnSpc>
              <a:spcBef>
                <a:spcPts val="128"/>
              </a:spcBef>
            </a:pPr>
            <a:r>
              <a:rPr sz="24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2400" dirty="0">
              <a:latin typeface="Wingdings 3"/>
              <a:cs typeface="Wingdings 3"/>
            </a:endParaRPr>
          </a:p>
        </p:txBody>
      </p:sp>
      <p:sp>
        <p:nvSpPr>
          <p:cNvPr id="192" name="object 4"/>
          <p:cNvSpPr txBox="1"/>
          <p:nvPr/>
        </p:nvSpPr>
        <p:spPr>
          <a:xfrm>
            <a:off x="3291823" y="2158363"/>
            <a:ext cx="110260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Sc</a:t>
            </a:r>
            <a:r>
              <a:rPr sz="2400" spc="-9" dirty="0" smtClean="0">
                <a:latin typeface="Arial"/>
                <a:cs typeface="Arial"/>
              </a:rPr>
              <a:t>h</a:t>
            </a:r>
            <a:r>
              <a:rPr sz="2400" spc="-4" dirty="0" smtClean="0">
                <a:latin typeface="Arial"/>
                <a:cs typeface="Arial"/>
              </a:rPr>
              <a:t>ed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3" name="object 3"/>
          <p:cNvSpPr txBox="1"/>
          <p:nvPr/>
        </p:nvSpPr>
        <p:spPr>
          <a:xfrm>
            <a:off x="4564363" y="2158363"/>
            <a:ext cx="717986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di </a:t>
            </a:r>
            <a:r>
              <a:rPr sz="2400" spc="569" dirty="0" smtClean="0">
                <a:latin typeface="Arial"/>
                <a:cs typeface="Arial"/>
              </a:rPr>
              <a:t> 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le</a:t>
            </a:r>
            <a:r>
              <a:rPr sz="2400" spc="0" dirty="0" smtClean="0">
                <a:latin typeface="Arial"/>
                <a:cs typeface="Arial"/>
              </a:rPr>
              <a:t>v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z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58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do</a:t>
            </a:r>
            <a:r>
              <a:rPr sz="2400" spc="0" dirty="0" smtClean="0">
                <a:latin typeface="Arial"/>
                <a:cs typeface="Arial"/>
              </a:rPr>
              <a:t>cum</a:t>
            </a:r>
            <a:r>
              <a:rPr sz="2400" spc="-4" dirty="0" smtClean="0">
                <a:latin typeface="Arial"/>
                <a:cs typeface="Arial"/>
              </a:rPr>
              <a:t>en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60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5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iali</a:t>
            </a:r>
            <a:r>
              <a:rPr sz="2400" spc="0" dirty="0" smtClean="0">
                <a:latin typeface="Arial"/>
                <a:cs typeface="Arial"/>
              </a:rPr>
              <a:t>zz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-4" dirty="0" smtClean="0">
                <a:latin typeface="Arial"/>
                <a:cs typeface="Arial"/>
              </a:rPr>
              <a:t>ion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4" name="object 2"/>
          <p:cNvSpPr txBox="1"/>
          <p:nvPr/>
        </p:nvSpPr>
        <p:spPr>
          <a:xfrm>
            <a:off x="3291823" y="2524123"/>
            <a:ext cx="56569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on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he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on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ul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 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9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ar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object 44"/>
          <p:cNvSpPr txBox="1"/>
          <p:nvPr/>
        </p:nvSpPr>
        <p:spPr>
          <a:xfrm>
            <a:off x="3035381" y="658064"/>
            <a:ext cx="398484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Anali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 dei 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b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g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227" name="object 42"/>
          <p:cNvSpPr txBox="1"/>
          <p:nvPr/>
        </p:nvSpPr>
        <p:spPr>
          <a:xfrm>
            <a:off x="3011170" y="1355756"/>
            <a:ext cx="83662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Si  r</a:t>
            </a:r>
            <a:r>
              <a:rPr sz="2400" spc="-4" dirty="0" smtClean="0">
                <a:latin typeface="Arial"/>
                <a:cs typeface="Arial"/>
              </a:rPr>
              <a:t>ile</a:t>
            </a:r>
            <a:r>
              <a:rPr sz="2400" spc="0" dirty="0" smtClean="0">
                <a:latin typeface="Arial"/>
                <a:cs typeface="Arial"/>
              </a:rPr>
              <a:t>va 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un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66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di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9" dirty="0" smtClean="0">
                <a:latin typeface="Arial"/>
                <a:cs typeface="Arial"/>
              </a:rPr>
              <a:t>f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sa  </a:t>
            </a:r>
            <a:r>
              <a:rPr sz="2400" spc="-4" dirty="0" smtClean="0">
                <a:latin typeface="Arial"/>
                <a:cs typeface="Arial"/>
              </a:rPr>
              <a:t>in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  c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ca  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8" name="object 41"/>
          <p:cNvSpPr txBox="1"/>
          <p:nvPr/>
        </p:nvSpPr>
        <p:spPr>
          <a:xfrm>
            <a:off x="3011170" y="1721516"/>
            <a:ext cx="10529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ela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9" name="object 40"/>
          <p:cNvSpPr txBox="1"/>
          <p:nvPr/>
        </p:nvSpPr>
        <p:spPr>
          <a:xfrm>
            <a:off x="4161790" y="1721516"/>
            <a:ext cx="3076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0" name="object 39"/>
          <p:cNvSpPr txBox="1"/>
          <p:nvPr/>
        </p:nvSpPr>
        <p:spPr>
          <a:xfrm>
            <a:off x="4568698" y="1721516"/>
            <a:ext cx="10678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 smtClean="0">
                <a:latin typeface="Arial"/>
                <a:cs typeface="Arial"/>
              </a:rPr>
              <a:t>B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og</a:t>
            </a:r>
            <a:r>
              <a:rPr sz="2400" spc="0" dirty="0" smtClean="0">
                <a:latin typeface="Arial"/>
                <a:cs typeface="Arial"/>
              </a:rPr>
              <a:t>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1" name="object 38"/>
          <p:cNvSpPr txBox="1"/>
          <p:nvPr/>
        </p:nvSpPr>
        <p:spPr>
          <a:xfrm>
            <a:off x="5734558" y="1721516"/>
            <a:ext cx="13050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2" name="object 37"/>
          <p:cNvSpPr txBox="1"/>
          <p:nvPr/>
        </p:nvSpPr>
        <p:spPr>
          <a:xfrm>
            <a:off x="7137552" y="1721516"/>
            <a:ext cx="12198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9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iali</a:t>
            </a:r>
            <a:r>
              <a:rPr sz="2400" spc="0" dirty="0" smtClean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3" name="object 36"/>
          <p:cNvSpPr txBox="1"/>
          <p:nvPr/>
        </p:nvSpPr>
        <p:spPr>
          <a:xfrm>
            <a:off x="8457031" y="1721516"/>
            <a:ext cx="10520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ttav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4" name="object 35"/>
          <p:cNvSpPr txBox="1"/>
          <p:nvPr/>
        </p:nvSpPr>
        <p:spPr>
          <a:xfrm>
            <a:off x="9607956" y="1721516"/>
            <a:ext cx="10020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ma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5" name="object 34"/>
          <p:cNvSpPr txBox="1"/>
          <p:nvPr/>
        </p:nvSpPr>
        <p:spPr>
          <a:xfrm>
            <a:off x="10708894" y="1721516"/>
            <a:ext cx="6816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6" name="object 33"/>
          <p:cNvSpPr txBox="1"/>
          <p:nvPr/>
        </p:nvSpPr>
        <p:spPr>
          <a:xfrm>
            <a:off x="3011170" y="2087276"/>
            <a:ext cx="1422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l’e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igen</a:t>
            </a:r>
            <a:r>
              <a:rPr sz="2400" spc="0" dirty="0" smtClean="0">
                <a:latin typeface="Arial"/>
                <a:cs typeface="Arial"/>
              </a:rPr>
              <a:t>za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7" name="object 32"/>
          <p:cNvSpPr txBox="1"/>
          <p:nvPr/>
        </p:nvSpPr>
        <p:spPr>
          <a:xfrm>
            <a:off x="4690110" y="2087276"/>
            <a:ext cx="11329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  </a:t>
            </a:r>
            <a:r>
              <a:rPr sz="2400" spc="50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8" name="object 31"/>
          <p:cNvSpPr txBox="1"/>
          <p:nvPr/>
        </p:nvSpPr>
        <p:spPr>
          <a:xfrm>
            <a:off x="6071870" y="2087276"/>
            <a:ext cx="12891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«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pa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9" name="object 30"/>
          <p:cNvSpPr txBox="1"/>
          <p:nvPr/>
        </p:nvSpPr>
        <p:spPr>
          <a:xfrm>
            <a:off x="7611109" y="2087276"/>
            <a:ext cx="3076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0" name="object 29"/>
          <p:cNvSpPr txBox="1"/>
          <p:nvPr/>
        </p:nvSpPr>
        <p:spPr>
          <a:xfrm>
            <a:off x="8166100" y="2087276"/>
            <a:ext cx="15941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fer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me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1" name="object 28"/>
          <p:cNvSpPr txBox="1"/>
          <p:nvPr/>
        </p:nvSpPr>
        <p:spPr>
          <a:xfrm>
            <a:off x="10008870" y="2087276"/>
            <a:ext cx="14573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nz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nal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2" name="object 27"/>
          <p:cNvSpPr txBox="1"/>
          <p:nvPr/>
        </p:nvSpPr>
        <p:spPr>
          <a:xfrm>
            <a:off x="3011170" y="2453036"/>
            <a:ext cx="82401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all’a</a:t>
            </a:r>
            <a:r>
              <a:rPr sz="2400" spc="0" dirty="0" smtClean="0">
                <a:latin typeface="Arial"/>
                <a:cs typeface="Arial"/>
              </a:rPr>
              <a:t>tt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-4" dirty="0" smtClean="0">
                <a:latin typeface="Arial"/>
                <a:cs typeface="Arial"/>
              </a:rPr>
              <a:t>io</a:t>
            </a:r>
            <a:r>
              <a:rPr sz="2400" spc="0" dirty="0" smtClean="0">
                <a:latin typeface="Arial"/>
                <a:cs typeface="Arial"/>
              </a:rPr>
              <a:t>ne e </a:t>
            </a:r>
            <a:r>
              <a:rPr sz="2400" spc="-4" dirty="0" smtClean="0">
                <a:latin typeface="Arial"/>
                <a:cs typeface="Arial"/>
              </a:rPr>
              <a:t>all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-4" dirty="0" smtClean="0">
                <a:latin typeface="Arial"/>
                <a:cs typeface="Arial"/>
              </a:rPr>
              <a:t>ion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 </a:t>
            </a:r>
            <a:r>
              <a:rPr sz="2400" spc="-4" dirty="0" smtClean="0">
                <a:latin typeface="Arial"/>
                <a:cs typeface="Arial"/>
              </a:rPr>
              <a:t>buon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ssi tr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ibil</a:t>
            </a:r>
            <a:r>
              <a:rPr sz="2400" spc="0" dirty="0" smtClean="0">
                <a:latin typeface="Arial"/>
                <a:cs typeface="Arial"/>
              </a:rPr>
              <a:t>i 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3" name="object 26"/>
          <p:cNvSpPr txBox="1"/>
          <p:nvPr/>
        </p:nvSpPr>
        <p:spPr>
          <a:xfrm>
            <a:off x="3011170" y="2818796"/>
            <a:ext cx="17806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al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 c</a:t>
            </a:r>
            <a:r>
              <a:rPr sz="2400" spc="-4" dirty="0" smtClean="0">
                <a:latin typeface="Arial"/>
                <a:cs typeface="Arial"/>
              </a:rPr>
              <a:t>on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4" name="object 24"/>
          <p:cNvSpPr txBox="1"/>
          <p:nvPr/>
        </p:nvSpPr>
        <p:spPr>
          <a:xfrm>
            <a:off x="3096260" y="3803046"/>
            <a:ext cx="85830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Og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  </a:t>
            </a:r>
            <a:r>
              <a:rPr sz="2400" spc="-4" dirty="0" smtClean="0">
                <a:latin typeface="Arial"/>
                <a:cs typeface="Arial"/>
              </a:rPr>
              <a:t>alu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66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66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di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 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d 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ssere  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on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ide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ugual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agl</a:t>
            </a: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5" name="object 23"/>
          <p:cNvSpPr txBox="1"/>
          <p:nvPr/>
        </p:nvSpPr>
        <p:spPr>
          <a:xfrm>
            <a:off x="3011170" y="4168806"/>
            <a:ext cx="83077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al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 e </a:t>
            </a:r>
            <a:r>
              <a:rPr sz="2400" spc="-4" dirty="0" smtClean="0">
                <a:latin typeface="Arial"/>
                <a:cs typeface="Arial"/>
              </a:rPr>
              <a:t>di</a:t>
            </a:r>
            <a:r>
              <a:rPr sz="2400" spc="0" dirty="0" smtClean="0">
                <a:latin typeface="Arial"/>
                <a:cs typeface="Arial"/>
              </a:rPr>
              <a:t>v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so </a:t>
            </a:r>
            <a:r>
              <a:rPr sz="2400" spc="-4" dirty="0" smtClean="0">
                <a:latin typeface="Arial"/>
                <a:cs typeface="Arial"/>
              </a:rPr>
              <a:t>in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ie</a:t>
            </a:r>
            <a:r>
              <a:rPr sz="2400" spc="0" dirty="0" smtClean="0">
                <a:latin typeface="Arial"/>
                <a:cs typeface="Arial"/>
              </a:rPr>
              <a:t>me </a:t>
            </a:r>
            <a:r>
              <a:rPr sz="2400" spc="-4" dirty="0" smtClean="0">
                <a:latin typeface="Arial"/>
                <a:cs typeface="Arial"/>
              </a:rPr>
              <a:t>agl</a:t>
            </a:r>
            <a:r>
              <a:rPr sz="2400" spc="0" dirty="0" smtClean="0">
                <a:latin typeface="Arial"/>
                <a:cs typeface="Arial"/>
              </a:rPr>
              <a:t>i </a:t>
            </a:r>
            <a:r>
              <a:rPr sz="2400" spc="-4" dirty="0" smtClean="0">
                <a:latin typeface="Arial"/>
                <a:cs typeface="Arial"/>
              </a:rPr>
              <a:t>al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: </a:t>
            </a:r>
            <a:r>
              <a:rPr sz="2400" spc="-4" dirty="0" smtClean="0">
                <a:latin typeface="Arial"/>
                <a:cs typeface="Arial"/>
              </a:rPr>
              <a:t>un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pa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 </a:t>
            </a:r>
            <a:r>
              <a:rPr sz="2400" spc="-4" dirty="0" smtClean="0">
                <a:latin typeface="Arial"/>
                <a:cs typeface="Arial"/>
              </a:rPr>
              <a:t>we</a:t>
            </a:r>
            <a:r>
              <a:rPr sz="2400" spc="0" dirty="0" smtClean="0">
                <a:latin typeface="Arial"/>
                <a:cs typeface="Arial"/>
              </a:rPr>
              <a:t>b </a:t>
            </a:r>
            <a:r>
              <a:rPr sz="2400" spc="-4" dirty="0" smtClean="0">
                <a:latin typeface="Arial"/>
                <a:cs typeface="Arial"/>
              </a:rPr>
              <a:t>al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’in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 </a:t>
            </a:r>
            <a:r>
              <a:rPr sz="2400" spc="-4" dirty="0" smtClean="0">
                <a:latin typeface="Arial"/>
                <a:cs typeface="Arial"/>
              </a:rPr>
              <a:t>de</a:t>
            </a:r>
            <a:r>
              <a:rPr sz="2400" spc="0" dirty="0" smtClean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6" name="object 22"/>
          <p:cNvSpPr txBox="1"/>
          <p:nvPr/>
        </p:nvSpPr>
        <p:spPr>
          <a:xfrm>
            <a:off x="3011170" y="4535836"/>
            <a:ext cx="5451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7" name="object 21"/>
          <p:cNvSpPr txBox="1"/>
          <p:nvPr/>
        </p:nvSpPr>
        <p:spPr>
          <a:xfrm>
            <a:off x="3655212" y="4535836"/>
            <a:ext cx="19807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dell</a:t>
            </a:r>
            <a:r>
              <a:rPr sz="2400" spc="-9" dirty="0" smtClean="0">
                <a:latin typeface="Arial"/>
                <a:cs typeface="Arial"/>
              </a:rPr>
              <a:t>’</a:t>
            </a:r>
            <a:r>
              <a:rPr sz="2400" spc="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-4" dirty="0" smtClean="0">
                <a:latin typeface="Arial"/>
                <a:cs typeface="Arial"/>
              </a:rPr>
              <a:t>ion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8" name="object 20"/>
          <p:cNvSpPr txBox="1"/>
          <p:nvPr/>
        </p:nvSpPr>
        <p:spPr>
          <a:xfrm>
            <a:off x="5734862" y="4535836"/>
            <a:ext cx="14074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sc</a:t>
            </a:r>
            <a:r>
              <a:rPr sz="2400" spc="-4" dirty="0" smtClean="0">
                <a:latin typeface="Arial"/>
                <a:cs typeface="Arial"/>
              </a:rPr>
              <a:t>ola</a:t>
            </a:r>
            <a:r>
              <a:rPr sz="2400" spc="0" dirty="0" smtClean="0">
                <a:latin typeface="Arial"/>
                <a:cs typeface="Arial"/>
              </a:rPr>
              <a:t>st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9" name="object 19"/>
          <p:cNvSpPr txBox="1"/>
          <p:nvPr/>
        </p:nvSpPr>
        <p:spPr>
          <a:xfrm>
            <a:off x="7241184" y="4535836"/>
            <a:ext cx="23379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66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ap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enen</a:t>
            </a:r>
            <a:r>
              <a:rPr sz="2400" spc="0" dirty="0" smtClean="0">
                <a:latin typeface="Arial"/>
                <a:cs typeface="Arial"/>
              </a:rPr>
              <a:t>za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0" name="object 18"/>
          <p:cNvSpPr txBox="1"/>
          <p:nvPr/>
        </p:nvSpPr>
        <p:spPr>
          <a:xfrm>
            <a:off x="9677755" y="4535836"/>
            <a:ext cx="8657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6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1" name="object 17"/>
          <p:cNvSpPr txBox="1"/>
          <p:nvPr/>
        </p:nvSpPr>
        <p:spPr>
          <a:xfrm>
            <a:off x="10642752" y="4535836"/>
            <a:ext cx="10194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tr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4" dirty="0" smtClean="0">
                <a:latin typeface="Arial"/>
                <a:cs typeface="Arial"/>
              </a:rPr>
              <a:t>v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2" name="object 16"/>
          <p:cNvSpPr txBox="1"/>
          <p:nvPr/>
        </p:nvSpPr>
        <p:spPr>
          <a:xfrm>
            <a:off x="3011170" y="4901596"/>
            <a:ext cx="11376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oste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3" name="object 15"/>
          <p:cNvSpPr txBox="1"/>
          <p:nvPr/>
        </p:nvSpPr>
        <p:spPr>
          <a:xfrm>
            <a:off x="4281170" y="4901596"/>
            <a:ext cx="14932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no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ve,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4" name="object 14"/>
          <p:cNvSpPr txBox="1"/>
          <p:nvPr/>
        </p:nvSpPr>
        <p:spPr>
          <a:xfrm>
            <a:off x="5908040" y="4901596"/>
            <a:ext cx="16609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pr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ce</a:t>
            </a:r>
            <a:r>
              <a:rPr sz="2400" spc="-4" dirty="0" smtClean="0">
                <a:latin typeface="Arial"/>
                <a:cs typeface="Arial"/>
              </a:rPr>
              <a:t>du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ali</a:t>
            </a:r>
            <a:r>
              <a:rPr sz="2400" spc="0" dirty="0" smtClean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5" name="object 13"/>
          <p:cNvSpPr txBox="1"/>
          <p:nvPr/>
        </p:nvSpPr>
        <p:spPr>
          <a:xfrm>
            <a:off x="7708900" y="4901596"/>
            <a:ext cx="21718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dida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he</a:t>
            </a:r>
            <a:r>
              <a:rPr sz="2400" spc="0" dirty="0" smtClean="0">
                <a:latin typeface="Arial"/>
                <a:cs typeface="Arial"/>
              </a:rPr>
              <a:t>, </a:t>
            </a:r>
            <a:r>
              <a:rPr sz="2400" spc="28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uò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6" name="object 12"/>
          <p:cNvSpPr txBox="1"/>
          <p:nvPr/>
        </p:nvSpPr>
        <p:spPr>
          <a:xfrm>
            <a:off x="10011410" y="4901596"/>
            <a:ext cx="10882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latin typeface="Arial"/>
                <a:cs typeface="Arial"/>
              </a:rPr>
              <a:t>f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7" name="object 11"/>
          <p:cNvSpPr txBox="1"/>
          <p:nvPr/>
        </p:nvSpPr>
        <p:spPr>
          <a:xfrm>
            <a:off x="11231880" y="4901596"/>
            <a:ext cx="2406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8" name="object 10"/>
          <p:cNvSpPr txBox="1"/>
          <p:nvPr/>
        </p:nvSpPr>
        <p:spPr>
          <a:xfrm>
            <a:off x="3011170" y="5267356"/>
            <a:ext cx="169636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ov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9" name="object 9"/>
          <p:cNvSpPr txBox="1"/>
          <p:nvPr/>
        </p:nvSpPr>
        <p:spPr>
          <a:xfrm>
            <a:off x="4806137" y="5267356"/>
            <a:ext cx="56158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al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0" name="object 8"/>
          <p:cNvSpPr txBox="1"/>
          <p:nvPr/>
        </p:nvSpPr>
        <p:spPr>
          <a:xfrm>
            <a:off x="5466638" y="5267356"/>
            <a:ext cx="94990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-4" dirty="0" smtClean="0">
                <a:latin typeface="Arial"/>
                <a:cs typeface="Arial"/>
              </a:rPr>
              <a:t>inali</a:t>
            </a:r>
            <a:r>
              <a:rPr sz="2400" spc="0" dirty="0" smtClean="0">
                <a:latin typeface="Arial"/>
                <a:cs typeface="Arial"/>
              </a:rPr>
              <a:t>tà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1" name="object 7"/>
          <p:cNvSpPr txBox="1"/>
          <p:nvPr/>
        </p:nvSpPr>
        <p:spPr>
          <a:xfrm>
            <a:off x="6514236" y="5267356"/>
            <a:ext cx="133913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el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ott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2" name="object 6"/>
          <p:cNvSpPr txBox="1"/>
          <p:nvPr/>
        </p:nvSpPr>
        <p:spPr>
          <a:xfrm>
            <a:off x="7951063" y="5267356"/>
            <a:ext cx="30769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3" name="object 5"/>
          <p:cNvSpPr txBox="1"/>
          <p:nvPr/>
        </p:nvSpPr>
        <p:spPr>
          <a:xfrm>
            <a:off x="8357971" y="5267356"/>
            <a:ext cx="57835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un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4" name="object 4"/>
          <p:cNvSpPr txBox="1"/>
          <p:nvPr/>
        </p:nvSpPr>
        <p:spPr>
          <a:xfrm>
            <a:off x="9204706" y="5267356"/>
            <a:ext cx="95051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sc</a:t>
            </a:r>
            <a:r>
              <a:rPr sz="2400" spc="-4" dirty="0" smtClean="0">
                <a:latin typeface="Arial"/>
                <a:cs typeface="Arial"/>
              </a:rPr>
              <a:t>uol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5" name="object 3"/>
          <p:cNvSpPr txBox="1"/>
          <p:nvPr/>
        </p:nvSpPr>
        <p:spPr>
          <a:xfrm>
            <a:off x="10254132" y="5267356"/>
            <a:ext cx="123763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in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lu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6" name="object 2"/>
          <p:cNvSpPr txBox="1"/>
          <p:nvPr/>
        </p:nvSpPr>
        <p:spPr>
          <a:xfrm>
            <a:off x="3011170" y="5633116"/>
            <a:ext cx="50262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ap</a:t>
            </a:r>
            <a:r>
              <a:rPr sz="2400" spc="0" dirty="0" smtClean="0">
                <a:latin typeface="Arial"/>
                <a:cs typeface="Arial"/>
              </a:rPr>
              <a:t>ace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 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aggiu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ge</a:t>
            </a:r>
            <a:r>
              <a:rPr sz="2400" spc="0" dirty="0" smtClean="0">
                <a:latin typeface="Arial"/>
                <a:cs typeface="Arial"/>
              </a:rPr>
              <a:t>re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tti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gl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nni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ttangolo 194"/>
          <p:cNvSpPr/>
          <p:nvPr/>
        </p:nvSpPr>
        <p:spPr>
          <a:xfrm>
            <a:off x="2667000" y="1752600"/>
            <a:ext cx="6933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 – LA BIBLIOGRAFIA</a:t>
            </a:r>
          </a:p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SITOGRAFIA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bject 30"/>
          <p:cNvSpPr txBox="1"/>
          <p:nvPr/>
        </p:nvSpPr>
        <p:spPr>
          <a:xfrm>
            <a:off x="2672080" y="508000"/>
            <a:ext cx="324552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La bibli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g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rafia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213" name="object 29"/>
          <p:cNvSpPr txBox="1"/>
          <p:nvPr/>
        </p:nvSpPr>
        <p:spPr>
          <a:xfrm>
            <a:off x="2668270" y="1239770"/>
            <a:ext cx="27662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214" name="object 28"/>
          <p:cNvSpPr txBox="1"/>
          <p:nvPr/>
        </p:nvSpPr>
        <p:spPr>
          <a:xfrm>
            <a:off x="3011170" y="1239571"/>
            <a:ext cx="285886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Ia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es </a:t>
            </a:r>
            <a:r>
              <a:rPr sz="1900" spc="19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D., </a:t>
            </a:r>
            <a:r>
              <a:rPr sz="1900" spc="200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Cramerotti </a:t>
            </a:r>
            <a:r>
              <a:rPr sz="1900" spc="209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.,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5" name="object 27"/>
          <p:cNvSpPr txBox="1"/>
          <p:nvPr/>
        </p:nvSpPr>
        <p:spPr>
          <a:xfrm>
            <a:off x="6283960" y="1239571"/>
            <a:ext cx="5176102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9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l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nni </a:t>
            </a:r>
            <a:r>
              <a:rPr sz="1900" spc="209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on </a:t>
            </a:r>
            <a:r>
              <a:rPr sz="1900" spc="209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BE</a:t>
            </a:r>
            <a:r>
              <a:rPr sz="1900" spc="0" dirty="0" smtClean="0">
                <a:latin typeface="Arial"/>
                <a:cs typeface="Arial"/>
              </a:rPr>
              <a:t>S </a:t>
            </a:r>
            <a:r>
              <a:rPr sz="1900" spc="17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– </a:t>
            </a:r>
            <a:r>
              <a:rPr sz="1900" spc="200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In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ic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zioni </a:t>
            </a:r>
            <a:r>
              <a:rPr sz="1900" spc="22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o</a:t>
            </a:r>
            <a:r>
              <a:rPr sz="1900" spc="-4" dirty="0" smtClean="0">
                <a:latin typeface="Arial"/>
                <a:cs typeface="Arial"/>
              </a:rPr>
              <a:t>p</a:t>
            </a:r>
            <a:r>
              <a:rPr sz="1900" spc="0" dirty="0" smtClean="0">
                <a:latin typeface="Arial"/>
                <a:cs typeface="Arial"/>
              </a:rPr>
              <a:t>erati</a:t>
            </a:r>
            <a:r>
              <a:rPr sz="1900" spc="-9" dirty="0" smtClean="0">
                <a:latin typeface="Arial"/>
                <a:cs typeface="Arial"/>
              </a:rPr>
              <a:t>v</a:t>
            </a:r>
            <a:r>
              <a:rPr sz="1900" spc="0" dirty="0" smtClean="0">
                <a:latin typeface="Arial"/>
                <a:cs typeface="Arial"/>
              </a:rPr>
              <a:t>e </a:t>
            </a:r>
            <a:r>
              <a:rPr sz="1900" spc="24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p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6" name="object 26"/>
          <p:cNvSpPr txBox="1"/>
          <p:nvPr/>
        </p:nvSpPr>
        <p:spPr>
          <a:xfrm>
            <a:off x="3011170" y="1499921"/>
            <a:ext cx="8377277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promu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ve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e l’i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clusi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ne sc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4" dirty="0" smtClean="0">
                <a:latin typeface="Arial"/>
                <a:cs typeface="Arial"/>
              </a:rPr>
              <a:t>l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sti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a s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lla </a:t>
            </a:r>
            <a:r>
              <a:rPr sz="1900" spc="-4" dirty="0" smtClean="0">
                <a:latin typeface="Arial"/>
                <a:cs typeface="Arial"/>
              </a:rPr>
              <a:t>b</a:t>
            </a:r>
            <a:r>
              <a:rPr sz="1900" spc="0" dirty="0" smtClean="0">
                <a:latin typeface="Arial"/>
                <a:cs typeface="Arial"/>
              </a:rPr>
              <a:t>ase 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lla </a:t>
            </a:r>
            <a:r>
              <a:rPr sz="1900" spc="-9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M</a:t>
            </a:r>
            <a:r>
              <a:rPr sz="1900" spc="9" dirty="0" smtClean="0">
                <a:latin typeface="Arial"/>
                <a:cs typeface="Arial"/>
              </a:rPr>
              <a:t> </a:t>
            </a:r>
            <a:r>
              <a:rPr sz="1900" spc="-4" dirty="0" smtClean="0">
                <a:latin typeface="Arial"/>
                <a:cs typeface="Arial"/>
              </a:rPr>
              <a:t>2</a:t>
            </a:r>
            <a:r>
              <a:rPr sz="1900" spc="0" dirty="0" smtClean="0">
                <a:latin typeface="Arial"/>
                <a:cs typeface="Arial"/>
              </a:rPr>
              <a:t>7/</a:t>
            </a:r>
            <a:r>
              <a:rPr sz="1900" spc="-4" dirty="0" smtClean="0">
                <a:latin typeface="Arial"/>
                <a:cs typeface="Arial"/>
              </a:rPr>
              <a:t>1</a:t>
            </a:r>
            <a:r>
              <a:rPr sz="1900" spc="0" dirty="0" smtClean="0">
                <a:latin typeface="Arial"/>
                <a:cs typeface="Arial"/>
              </a:rPr>
              <a:t>2/</a:t>
            </a:r>
            <a:r>
              <a:rPr sz="1900" spc="-4" dirty="0" smtClean="0">
                <a:latin typeface="Arial"/>
                <a:cs typeface="Arial"/>
              </a:rPr>
              <a:t>2</a:t>
            </a:r>
            <a:r>
              <a:rPr sz="1900" spc="0" dirty="0" smtClean="0">
                <a:latin typeface="Arial"/>
                <a:cs typeface="Arial"/>
              </a:rPr>
              <a:t>012 e 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l</a:t>
            </a:r>
            <a:r>
              <a:rPr sz="1900" spc="0" dirty="0" smtClean="0">
                <a:latin typeface="Arial"/>
                <a:cs typeface="Arial"/>
              </a:rPr>
              <a:t>la CM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7" name="object 25"/>
          <p:cNvSpPr txBox="1"/>
          <p:nvPr/>
        </p:nvSpPr>
        <p:spPr>
          <a:xfrm>
            <a:off x="3011170" y="1761541"/>
            <a:ext cx="5003214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n.8 </a:t>
            </a:r>
            <a:r>
              <a:rPr sz="1900" spc="-4" dirty="0" smtClean="0">
                <a:latin typeface="Arial"/>
                <a:cs typeface="Arial"/>
              </a:rPr>
              <a:t>6</a:t>
            </a:r>
            <a:r>
              <a:rPr sz="1900" spc="0" dirty="0" smtClean="0">
                <a:latin typeface="Arial"/>
                <a:cs typeface="Arial"/>
              </a:rPr>
              <a:t>/0</a:t>
            </a:r>
            <a:r>
              <a:rPr sz="1900" spc="-4" dirty="0" smtClean="0">
                <a:latin typeface="Arial"/>
                <a:cs typeface="Arial"/>
              </a:rPr>
              <a:t>3</a:t>
            </a:r>
            <a:r>
              <a:rPr sz="1900" spc="0" dirty="0" smtClean="0">
                <a:latin typeface="Arial"/>
                <a:cs typeface="Arial"/>
              </a:rPr>
              <a:t>/20</a:t>
            </a:r>
            <a:r>
              <a:rPr sz="1900" spc="-4" dirty="0" smtClean="0">
                <a:latin typeface="Arial"/>
                <a:cs typeface="Arial"/>
              </a:rPr>
              <a:t>1</a:t>
            </a:r>
            <a:r>
              <a:rPr sz="1900" spc="0" dirty="0" smtClean="0">
                <a:latin typeface="Arial"/>
                <a:cs typeface="Arial"/>
              </a:rPr>
              <a:t>3,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9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re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to, </a:t>
            </a:r>
            <a:r>
              <a:rPr sz="1900" spc="-1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dizi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ni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9" dirty="0" smtClean="0">
                <a:latin typeface="Arial"/>
                <a:cs typeface="Arial"/>
              </a:rPr>
              <a:t>i</a:t>
            </a:r>
            <a:r>
              <a:rPr sz="1900" spc="0" dirty="0" smtClean="0">
                <a:latin typeface="Arial"/>
                <a:cs typeface="Arial"/>
              </a:rPr>
              <a:t>ckso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, </a:t>
            </a:r>
            <a:r>
              <a:rPr sz="1900" spc="-4" dirty="0" smtClean="0">
                <a:latin typeface="Arial"/>
                <a:cs typeface="Arial"/>
              </a:rPr>
              <a:t>2</a:t>
            </a:r>
            <a:r>
              <a:rPr sz="1900" spc="0" dirty="0" smtClean="0">
                <a:latin typeface="Arial"/>
                <a:cs typeface="Arial"/>
              </a:rPr>
              <a:t>015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8" name="object 24"/>
          <p:cNvSpPr txBox="1"/>
          <p:nvPr/>
        </p:nvSpPr>
        <p:spPr>
          <a:xfrm>
            <a:off x="2668270" y="2147820"/>
            <a:ext cx="27662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219" name="object 23"/>
          <p:cNvSpPr txBox="1"/>
          <p:nvPr/>
        </p:nvSpPr>
        <p:spPr>
          <a:xfrm>
            <a:off x="3078480" y="2147621"/>
            <a:ext cx="8142932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9" dirty="0" smtClean="0">
                <a:latin typeface="Arial"/>
                <a:cs typeface="Arial"/>
              </a:rPr>
              <a:t>AA</a:t>
            </a:r>
            <a:r>
              <a:rPr sz="1900" spc="0" dirty="0" smtClean="0">
                <a:latin typeface="Arial"/>
                <a:cs typeface="Arial"/>
              </a:rPr>
              <a:t>.</a:t>
            </a:r>
            <a:r>
              <a:rPr sz="1900" spc="-9" dirty="0" smtClean="0">
                <a:latin typeface="Arial"/>
                <a:cs typeface="Arial"/>
              </a:rPr>
              <a:t>VV</a:t>
            </a:r>
            <a:r>
              <a:rPr sz="1900" spc="0" dirty="0" smtClean="0">
                <a:latin typeface="Arial"/>
                <a:cs typeface="Arial"/>
              </a:rPr>
              <a:t>.,  Disl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ssia e altri D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A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a scu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la – stra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egie ef</a:t>
            </a:r>
            <a:r>
              <a:rPr sz="1900" spc="-4" dirty="0" smtClean="0">
                <a:latin typeface="Arial"/>
                <a:cs typeface="Arial"/>
              </a:rPr>
              <a:t>f</a:t>
            </a:r>
            <a:r>
              <a:rPr sz="1900" spc="0" dirty="0" smtClean="0">
                <a:latin typeface="Arial"/>
                <a:cs typeface="Arial"/>
              </a:rPr>
              <a:t>icaci</a:t>
            </a:r>
            <a:r>
              <a:rPr sz="1900" spc="-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p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r</a:t>
            </a:r>
            <a:r>
              <a:rPr sz="1900" spc="9" dirty="0" smtClean="0">
                <a:latin typeface="Arial"/>
                <a:cs typeface="Arial"/>
              </a:rPr>
              <a:t> 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li ins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gn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n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i,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0" name="object 22"/>
          <p:cNvSpPr txBox="1"/>
          <p:nvPr/>
        </p:nvSpPr>
        <p:spPr>
          <a:xfrm>
            <a:off x="3011170" y="2409241"/>
            <a:ext cx="3395432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9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re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to,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dizi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ni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ricks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n, </a:t>
            </a:r>
            <a:r>
              <a:rPr sz="1900" spc="-4" dirty="0" smtClean="0">
                <a:latin typeface="Arial"/>
                <a:cs typeface="Arial"/>
              </a:rPr>
              <a:t>2</a:t>
            </a:r>
            <a:r>
              <a:rPr sz="1900" spc="0" dirty="0" smtClean="0">
                <a:latin typeface="Arial"/>
                <a:cs typeface="Arial"/>
              </a:rPr>
              <a:t>0</a:t>
            </a:r>
            <a:r>
              <a:rPr sz="1900" spc="-4" dirty="0" smtClean="0">
                <a:latin typeface="Arial"/>
                <a:cs typeface="Arial"/>
              </a:rPr>
              <a:t>1</a:t>
            </a:r>
            <a:r>
              <a:rPr sz="1900" spc="0" dirty="0" smtClean="0"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1" name="object 21"/>
          <p:cNvSpPr txBox="1"/>
          <p:nvPr/>
        </p:nvSpPr>
        <p:spPr>
          <a:xfrm>
            <a:off x="2668270" y="2796790"/>
            <a:ext cx="27662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222" name="object 20"/>
          <p:cNvSpPr txBox="1"/>
          <p:nvPr/>
        </p:nvSpPr>
        <p:spPr>
          <a:xfrm>
            <a:off x="3011170" y="2797861"/>
            <a:ext cx="832077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C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n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ldi  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.,  </a:t>
            </a:r>
            <a:r>
              <a:rPr sz="1900" spc="-9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e  B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ni</a:t>
            </a:r>
            <a:r>
              <a:rPr sz="1900" spc="521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R.,    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uida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l</a:t>
            </a:r>
            <a:r>
              <a:rPr sz="1900" spc="4" dirty="0" smtClean="0">
                <a:latin typeface="Arial"/>
                <a:cs typeface="Arial"/>
              </a:rPr>
              <a:t>l</a:t>
            </a:r>
            <a:r>
              <a:rPr sz="1900" spc="0" dirty="0" smtClean="0">
                <a:latin typeface="Arial"/>
                <a:cs typeface="Arial"/>
              </a:rPr>
              <a:t>a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omp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nsi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ne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l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t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sto,  </a:t>
            </a:r>
            <a:r>
              <a:rPr sz="1900" spc="-9" dirty="0" smtClean="0">
                <a:latin typeface="Arial"/>
                <a:cs typeface="Arial"/>
              </a:rPr>
              <a:t>B</a:t>
            </a:r>
            <a:r>
              <a:rPr sz="1900" spc="0" dirty="0" smtClean="0">
                <a:latin typeface="Arial"/>
                <a:cs typeface="Arial"/>
              </a:rPr>
              <a:t>erg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,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3" name="object 19"/>
          <p:cNvSpPr txBox="1"/>
          <p:nvPr/>
        </p:nvSpPr>
        <p:spPr>
          <a:xfrm>
            <a:off x="3011170" y="3058211"/>
            <a:ext cx="402401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dizi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ni</a:t>
            </a:r>
            <a:r>
              <a:rPr sz="1900" spc="-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scol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stic</a:t>
            </a:r>
            <a:r>
              <a:rPr sz="1900" spc="-4" dirty="0" smtClean="0">
                <a:latin typeface="Arial"/>
                <a:cs typeface="Arial"/>
              </a:rPr>
              <a:t>h</a:t>
            </a:r>
            <a:r>
              <a:rPr sz="1900" spc="0" dirty="0" smtClean="0">
                <a:latin typeface="Arial"/>
                <a:cs typeface="Arial"/>
              </a:rPr>
              <a:t>e </a:t>
            </a:r>
            <a:r>
              <a:rPr sz="1900" spc="-4" dirty="0" smtClean="0">
                <a:latin typeface="Arial"/>
                <a:cs typeface="Arial"/>
              </a:rPr>
              <a:t>Wa</a:t>
            </a:r>
            <a:r>
              <a:rPr sz="1900" spc="0" dirty="0" smtClean="0">
                <a:latin typeface="Arial"/>
                <a:cs typeface="Arial"/>
              </a:rPr>
              <a:t>lk 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ver, </a:t>
            </a:r>
            <a:r>
              <a:rPr sz="1900" spc="-4" dirty="0" smtClean="0">
                <a:latin typeface="Arial"/>
                <a:cs typeface="Arial"/>
              </a:rPr>
              <a:t>1</a:t>
            </a:r>
            <a:r>
              <a:rPr sz="1900" spc="0" dirty="0" smtClean="0">
                <a:latin typeface="Arial"/>
                <a:cs typeface="Arial"/>
              </a:rPr>
              <a:t>989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4" name="object 18"/>
          <p:cNvSpPr txBox="1"/>
          <p:nvPr/>
        </p:nvSpPr>
        <p:spPr>
          <a:xfrm>
            <a:off x="2668270" y="3444490"/>
            <a:ext cx="27662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225" name="object 17"/>
          <p:cNvSpPr txBox="1"/>
          <p:nvPr/>
        </p:nvSpPr>
        <p:spPr>
          <a:xfrm>
            <a:off x="3011170" y="3445561"/>
            <a:ext cx="2898035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C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n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ldi  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.,  </a:t>
            </a:r>
            <a:r>
              <a:rPr sz="1900" spc="-9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e  B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ni</a:t>
            </a:r>
            <a:r>
              <a:rPr sz="1900" spc="521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R.,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6" name="object 16"/>
          <p:cNvSpPr txBox="1"/>
          <p:nvPr/>
        </p:nvSpPr>
        <p:spPr>
          <a:xfrm>
            <a:off x="6248209" y="3445561"/>
            <a:ext cx="5230924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I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-4" dirty="0" smtClean="0">
                <a:latin typeface="Arial"/>
                <a:cs typeface="Arial"/>
              </a:rPr>
              <a:t>p</a:t>
            </a:r>
            <a:r>
              <a:rPr sz="1900" spc="0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e  a  st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di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e  – </a:t>
            </a:r>
            <a:r>
              <a:rPr sz="1900" spc="4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t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te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ie,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stili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o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nitivi,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7" name="object 15"/>
          <p:cNvSpPr txBox="1"/>
          <p:nvPr/>
        </p:nvSpPr>
        <p:spPr>
          <a:xfrm>
            <a:off x="3011170" y="3705911"/>
            <a:ext cx="821733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t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cog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izi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ne e 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tte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giam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nti 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ello stu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io,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9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ren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o,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E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ni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ricks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n, </a:t>
            </a:r>
            <a:r>
              <a:rPr sz="1900" spc="-4" dirty="0" smtClean="0">
                <a:latin typeface="Arial"/>
                <a:cs typeface="Arial"/>
              </a:rPr>
              <a:t>1</a:t>
            </a:r>
            <a:r>
              <a:rPr sz="1900" spc="0" dirty="0" smtClean="0">
                <a:latin typeface="Arial"/>
                <a:cs typeface="Arial"/>
              </a:rPr>
              <a:t>993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8" name="object 14"/>
          <p:cNvSpPr txBox="1"/>
          <p:nvPr/>
        </p:nvSpPr>
        <p:spPr>
          <a:xfrm>
            <a:off x="2668270" y="4092190"/>
            <a:ext cx="27662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229" name="object 13"/>
          <p:cNvSpPr txBox="1"/>
          <p:nvPr/>
        </p:nvSpPr>
        <p:spPr>
          <a:xfrm>
            <a:off x="3011170" y="4093261"/>
            <a:ext cx="842218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9" dirty="0" smtClean="0">
                <a:latin typeface="Arial"/>
                <a:cs typeface="Arial"/>
              </a:rPr>
              <a:t>F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g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lo </a:t>
            </a:r>
            <a:r>
              <a:rPr sz="1900" spc="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F.,   </a:t>
            </a:r>
            <a:r>
              <a:rPr sz="1900" spc="150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Cos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uire  il </a:t>
            </a:r>
            <a:r>
              <a:rPr sz="1900" spc="511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P</a:t>
            </a:r>
            <a:r>
              <a:rPr sz="1900" spc="0" dirty="0" smtClean="0">
                <a:latin typeface="Arial"/>
                <a:cs typeface="Arial"/>
              </a:rPr>
              <a:t>iano </a:t>
            </a:r>
            <a:r>
              <a:rPr sz="1900" spc="18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Di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at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4" dirty="0" smtClean="0">
                <a:latin typeface="Arial"/>
                <a:cs typeface="Arial"/>
              </a:rPr>
              <a:t>i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o </a:t>
            </a:r>
            <a:r>
              <a:rPr sz="1900" spc="4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P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s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lizz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to </a:t>
            </a:r>
            <a:r>
              <a:rPr sz="1900" spc="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–  </a:t>
            </a:r>
            <a:r>
              <a:rPr sz="1900" spc="3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in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icazi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ni</a:t>
            </a:r>
            <a:r>
              <a:rPr sz="1900" spc="521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0" name="object 12"/>
          <p:cNvSpPr txBox="1"/>
          <p:nvPr/>
        </p:nvSpPr>
        <p:spPr>
          <a:xfrm>
            <a:off x="3011170" y="4353611"/>
            <a:ext cx="8230843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strume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ti p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r</a:t>
            </a:r>
            <a:r>
              <a:rPr sz="1900" spc="9" dirty="0" smtClean="0">
                <a:latin typeface="Arial"/>
                <a:cs typeface="Arial"/>
              </a:rPr>
              <a:t> 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na ste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ura rapi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a 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d 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ffic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ce,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9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re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to,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E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izio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i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i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kso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, </a:t>
            </a:r>
            <a:r>
              <a:rPr sz="1900" spc="-4" dirty="0" smtClean="0">
                <a:latin typeface="Arial"/>
                <a:cs typeface="Arial"/>
              </a:rPr>
              <a:t>2</a:t>
            </a:r>
            <a:r>
              <a:rPr sz="1900" spc="0" dirty="0" smtClean="0">
                <a:latin typeface="Arial"/>
                <a:cs typeface="Arial"/>
              </a:rPr>
              <a:t>0</a:t>
            </a:r>
            <a:r>
              <a:rPr sz="1900" spc="-4" dirty="0" smtClean="0">
                <a:latin typeface="Arial"/>
                <a:cs typeface="Arial"/>
              </a:rPr>
              <a:t>1</a:t>
            </a:r>
            <a:r>
              <a:rPr sz="1900" spc="0" dirty="0" smtClean="0"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1" name="object 11"/>
          <p:cNvSpPr txBox="1"/>
          <p:nvPr/>
        </p:nvSpPr>
        <p:spPr>
          <a:xfrm>
            <a:off x="2668270" y="4742430"/>
            <a:ext cx="27662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232" name="object 10"/>
          <p:cNvSpPr txBox="1"/>
          <p:nvPr/>
        </p:nvSpPr>
        <p:spPr>
          <a:xfrm>
            <a:off x="3011170" y="4742231"/>
            <a:ext cx="3649685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Ia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es</a:t>
            </a:r>
            <a:r>
              <a:rPr sz="1900" spc="521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D.,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0" dirty="0" smtClean="0">
                <a:latin typeface="Arial"/>
                <a:cs typeface="Arial"/>
              </a:rPr>
              <a:t>erot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i  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.,  Tait  M.,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3" name="object 9"/>
          <p:cNvSpPr txBox="1"/>
          <p:nvPr/>
        </p:nvSpPr>
        <p:spPr>
          <a:xfrm>
            <a:off x="6999859" y="4742231"/>
            <a:ext cx="494843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La  di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lessia  –  il  ru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4" dirty="0" smtClean="0">
                <a:latin typeface="Arial"/>
                <a:cs typeface="Arial"/>
              </a:rPr>
              <a:t>l</a:t>
            </a:r>
            <a:r>
              <a:rPr sz="1900" spc="0" dirty="0" smtClean="0">
                <a:latin typeface="Arial"/>
                <a:cs typeface="Arial"/>
              </a:rPr>
              <a:t>o  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ella  sc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ola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e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l</a:t>
            </a:r>
            <a:r>
              <a:rPr sz="1900" spc="0" dirty="0" smtClean="0">
                <a:latin typeface="Arial"/>
                <a:cs typeface="Arial"/>
              </a:rPr>
              <a:t>la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4" name="object 8"/>
          <p:cNvSpPr txBox="1"/>
          <p:nvPr/>
        </p:nvSpPr>
        <p:spPr>
          <a:xfrm>
            <a:off x="3011170" y="5003851"/>
            <a:ext cx="4358943" cy="266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fami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l</a:t>
            </a:r>
            <a:r>
              <a:rPr sz="1900" spc="4" dirty="0" smtClean="0">
                <a:latin typeface="Arial"/>
                <a:cs typeface="Arial"/>
              </a:rPr>
              <a:t>i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, T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nt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,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izioni</a:t>
            </a:r>
            <a:r>
              <a:rPr sz="1900" spc="-9" dirty="0" smtClean="0">
                <a:latin typeface="Arial"/>
                <a:cs typeface="Arial"/>
              </a:rPr>
              <a:t> E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ic</a:t>
            </a:r>
            <a:r>
              <a:rPr sz="1900" spc="-9" dirty="0" smtClean="0">
                <a:latin typeface="Arial"/>
                <a:cs typeface="Arial"/>
              </a:rPr>
              <a:t>k</a:t>
            </a:r>
            <a:r>
              <a:rPr sz="1900" spc="0" dirty="0" smtClean="0">
                <a:latin typeface="Arial"/>
                <a:cs typeface="Arial"/>
              </a:rPr>
              <a:t>son,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2</a:t>
            </a:r>
            <a:r>
              <a:rPr sz="1900" spc="-4" dirty="0" smtClean="0">
                <a:latin typeface="Arial"/>
                <a:cs typeface="Arial"/>
              </a:rPr>
              <a:t>0</a:t>
            </a:r>
            <a:r>
              <a:rPr sz="1900" spc="0" dirty="0" smtClean="0">
                <a:latin typeface="Arial"/>
                <a:cs typeface="Arial"/>
              </a:rPr>
              <a:t>07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5" name="object 7"/>
          <p:cNvSpPr txBox="1"/>
          <p:nvPr/>
        </p:nvSpPr>
        <p:spPr>
          <a:xfrm>
            <a:off x="2668270" y="5390130"/>
            <a:ext cx="27662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236" name="object 6"/>
          <p:cNvSpPr txBox="1"/>
          <p:nvPr/>
        </p:nvSpPr>
        <p:spPr>
          <a:xfrm>
            <a:off x="3011170" y="5389931"/>
            <a:ext cx="8451636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c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tagl</a:t>
            </a:r>
            <a:r>
              <a:rPr sz="1900" spc="-9" dirty="0" smtClean="0">
                <a:latin typeface="Arial"/>
                <a:cs typeface="Arial"/>
              </a:rPr>
              <a:t>i</a:t>
            </a:r>
            <a:r>
              <a:rPr sz="1900" spc="0" dirty="0" smtClean="0">
                <a:latin typeface="Arial"/>
                <a:cs typeface="Arial"/>
              </a:rPr>
              <a:t>ni  C</a:t>
            </a:r>
            <a:r>
              <a:rPr sz="1900" spc="-4" dirty="0" smtClean="0">
                <a:latin typeface="Arial"/>
                <a:cs typeface="Arial"/>
              </a:rPr>
              <a:t>.</a:t>
            </a:r>
            <a:r>
              <a:rPr sz="1900" spc="0" dirty="0" smtClean="0">
                <a:latin typeface="Arial"/>
                <a:cs typeface="Arial"/>
              </a:rPr>
              <a:t>,  </a:t>
            </a:r>
            <a:r>
              <a:rPr sz="1900" spc="-4" dirty="0" smtClean="0">
                <a:latin typeface="Arial"/>
                <a:cs typeface="Arial"/>
              </a:rPr>
              <a:t>G</a:t>
            </a:r>
            <a:r>
              <a:rPr sz="1900" spc="0" dirty="0" smtClean="0">
                <a:latin typeface="Arial"/>
                <a:cs typeface="Arial"/>
              </a:rPr>
              <a:t>ius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ini  </a:t>
            </a:r>
            <a:r>
              <a:rPr sz="1900" spc="-9" dirty="0" smtClean="0">
                <a:latin typeface="Arial"/>
                <a:cs typeface="Arial"/>
              </a:rPr>
              <a:t>A</a:t>
            </a:r>
            <a:r>
              <a:rPr sz="1900" spc="-4" dirty="0" smtClean="0">
                <a:latin typeface="Arial"/>
                <a:cs typeface="Arial"/>
              </a:rPr>
              <a:t>.</a:t>
            </a:r>
            <a:r>
              <a:rPr sz="1900" spc="0" dirty="0" smtClean="0">
                <a:latin typeface="Arial"/>
                <a:cs typeface="Arial"/>
              </a:rPr>
              <a:t>,   </a:t>
            </a:r>
            <a:r>
              <a:rPr sz="1900" spc="9" dirty="0" smtClean="0">
                <a:latin typeface="Arial"/>
                <a:cs typeface="Arial"/>
              </a:rPr>
              <a:t> </a:t>
            </a:r>
            <a:r>
              <a:rPr sz="1900" spc="-1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da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tame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to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dei</a:t>
            </a:r>
            <a:r>
              <a:rPr sz="1900" spc="521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libri</a:t>
            </a:r>
            <a:r>
              <a:rPr sz="1900" spc="52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di</a:t>
            </a:r>
            <a:r>
              <a:rPr sz="1900" spc="521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tes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o </a:t>
            </a:r>
            <a:r>
              <a:rPr sz="1900" spc="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–  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-4" dirty="0" smtClean="0">
                <a:latin typeface="Arial"/>
                <a:cs typeface="Arial"/>
              </a:rPr>
              <a:t>p</a:t>
            </a:r>
            <a:r>
              <a:rPr sz="1900" spc="0" dirty="0" smtClean="0">
                <a:latin typeface="Arial"/>
                <a:cs typeface="Arial"/>
              </a:rPr>
              <a:t>lific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zio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7" name="object 5"/>
          <p:cNvSpPr txBox="1"/>
          <p:nvPr/>
        </p:nvSpPr>
        <p:spPr>
          <a:xfrm>
            <a:off x="3011170" y="5651551"/>
            <a:ext cx="6300443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progre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sive delle di</a:t>
            </a:r>
            <a:r>
              <a:rPr sz="1900" spc="-4" dirty="0" smtClean="0">
                <a:latin typeface="Arial"/>
                <a:cs typeface="Arial"/>
              </a:rPr>
              <a:t>f</a:t>
            </a:r>
            <a:r>
              <a:rPr sz="1900" spc="0" dirty="0" smtClean="0">
                <a:latin typeface="Arial"/>
                <a:cs typeface="Arial"/>
              </a:rPr>
              <a:t>ficol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à, T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nt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,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di</a:t>
            </a:r>
            <a:r>
              <a:rPr sz="1900" spc="-9" dirty="0" smtClean="0">
                <a:latin typeface="Arial"/>
                <a:cs typeface="Arial"/>
              </a:rPr>
              <a:t>z</a:t>
            </a:r>
            <a:r>
              <a:rPr sz="1900" spc="0" dirty="0" smtClean="0">
                <a:latin typeface="Arial"/>
                <a:cs typeface="Arial"/>
              </a:rPr>
              <a:t>io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i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ick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o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, 1</a:t>
            </a:r>
            <a:r>
              <a:rPr sz="1900" spc="-4" dirty="0" smtClean="0">
                <a:latin typeface="Arial"/>
                <a:cs typeface="Arial"/>
              </a:rPr>
              <a:t>9</a:t>
            </a:r>
            <a:r>
              <a:rPr sz="1900" spc="0" dirty="0" smtClean="0">
                <a:latin typeface="Arial"/>
                <a:cs typeface="Arial"/>
              </a:rPr>
              <a:t>98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8" name="object 4"/>
          <p:cNvSpPr txBox="1"/>
          <p:nvPr/>
        </p:nvSpPr>
        <p:spPr>
          <a:xfrm>
            <a:off x="2668270" y="6037830"/>
            <a:ext cx="27662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239" name="object 3"/>
          <p:cNvSpPr txBox="1"/>
          <p:nvPr/>
        </p:nvSpPr>
        <p:spPr>
          <a:xfrm>
            <a:off x="3011170" y="6038901"/>
            <a:ext cx="828055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9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res</a:t>
            </a:r>
            <a:r>
              <a:rPr sz="1900" spc="-9" dirty="0" smtClean="0">
                <a:latin typeface="Arial"/>
                <a:cs typeface="Arial"/>
              </a:rPr>
              <a:t>s</a:t>
            </a:r>
            <a:r>
              <a:rPr sz="1900" spc="0" dirty="0" smtClean="0">
                <a:latin typeface="Arial"/>
                <a:cs typeface="Arial"/>
              </a:rPr>
              <a:t>oldi</a:t>
            </a:r>
            <a:r>
              <a:rPr sz="1900" spc="-9" dirty="0" smtClean="0">
                <a:latin typeface="Arial"/>
                <a:cs typeface="Arial"/>
              </a:rPr>
              <a:t> P</a:t>
            </a:r>
            <a:r>
              <a:rPr sz="1900" spc="0" dirty="0" smtClean="0">
                <a:latin typeface="Arial"/>
                <a:cs typeface="Arial"/>
              </a:rPr>
              <a:t>.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.,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-9" dirty="0" smtClean="0">
                <a:latin typeface="Arial"/>
                <a:cs typeface="Arial"/>
              </a:rPr>
              <a:t>V</a:t>
            </a:r>
            <a:r>
              <a:rPr sz="1900" spc="0" dirty="0" smtClean="0">
                <a:latin typeface="Arial"/>
                <a:cs typeface="Arial"/>
              </a:rPr>
              <a:t>io 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.,  Il</a:t>
            </a:r>
            <a:r>
              <a:rPr sz="1900" spc="-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t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tt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m</a:t>
            </a:r>
            <a:r>
              <a:rPr sz="1900" spc="0" dirty="0" smtClean="0">
                <a:latin typeface="Arial"/>
                <a:cs typeface="Arial"/>
              </a:rPr>
              <a:t>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to d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i dis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u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b</a:t>
            </a:r>
            <a:r>
              <a:rPr sz="1900" spc="0" dirty="0" smtClean="0">
                <a:latin typeface="Arial"/>
                <a:cs typeface="Arial"/>
              </a:rPr>
              <a:t>i s</a:t>
            </a:r>
            <a:r>
              <a:rPr sz="1900" spc="-4" dirty="0" smtClean="0">
                <a:latin typeface="Arial"/>
                <a:cs typeface="Arial"/>
              </a:rPr>
              <a:t>p</a:t>
            </a:r>
            <a:r>
              <a:rPr sz="1900" spc="0" dirty="0" smtClean="0">
                <a:latin typeface="Arial"/>
                <a:cs typeface="Arial"/>
              </a:rPr>
              <a:t>ecifi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i dell</a:t>
            </a:r>
            <a:r>
              <a:rPr sz="1900" spc="-9" dirty="0" smtClean="0">
                <a:latin typeface="Arial"/>
                <a:cs typeface="Arial"/>
              </a:rPr>
              <a:t>’</a:t>
            </a:r>
            <a:r>
              <a:rPr sz="1900" spc="0" dirty="0" smtClean="0">
                <a:latin typeface="Arial"/>
                <a:cs typeface="Arial"/>
              </a:rPr>
              <a:t>ap</a:t>
            </a:r>
            <a:r>
              <a:rPr sz="1900" spc="-4" dirty="0" smtClean="0">
                <a:latin typeface="Arial"/>
                <a:cs typeface="Arial"/>
              </a:rPr>
              <a:t>p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dime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to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0" name="object 2"/>
          <p:cNvSpPr txBox="1"/>
          <p:nvPr/>
        </p:nvSpPr>
        <p:spPr>
          <a:xfrm>
            <a:off x="3011170" y="6299251"/>
            <a:ext cx="458673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Arial"/>
                <a:cs typeface="Arial"/>
              </a:rPr>
              <a:t>sc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lasti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0" dirty="0" smtClean="0">
                <a:latin typeface="Arial"/>
                <a:cs typeface="Arial"/>
              </a:rPr>
              <a:t>o,</a:t>
            </a:r>
            <a:r>
              <a:rPr sz="1900" spc="-4" dirty="0" smtClean="0">
                <a:latin typeface="Arial"/>
                <a:cs typeface="Arial"/>
              </a:rPr>
              <a:t> </a:t>
            </a:r>
            <a:r>
              <a:rPr sz="1900" spc="9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rent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,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izio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i </a:t>
            </a: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ic</a:t>
            </a:r>
            <a:r>
              <a:rPr sz="1900" spc="-9" dirty="0" smtClean="0">
                <a:latin typeface="Arial"/>
                <a:cs typeface="Arial"/>
              </a:rPr>
              <a:t>k</a:t>
            </a:r>
            <a:r>
              <a:rPr sz="1900" spc="0" dirty="0" smtClean="0">
                <a:latin typeface="Arial"/>
                <a:cs typeface="Arial"/>
              </a:rPr>
              <a:t>so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, 2</a:t>
            </a:r>
            <a:r>
              <a:rPr sz="1900" spc="-4" dirty="0" smtClean="0">
                <a:latin typeface="Arial"/>
                <a:cs typeface="Arial"/>
              </a:rPr>
              <a:t>0</a:t>
            </a:r>
            <a:r>
              <a:rPr sz="1900" spc="0" dirty="0" smtClean="0">
                <a:latin typeface="Arial"/>
                <a:cs typeface="Arial"/>
              </a:rPr>
              <a:t>12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ject 29"/>
          <p:cNvSpPr txBox="1"/>
          <p:nvPr/>
        </p:nvSpPr>
        <p:spPr>
          <a:xfrm>
            <a:off x="2668270" y="96081"/>
            <a:ext cx="2469973" cy="626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10">
              <a:lnSpc>
                <a:spcPts val="3240"/>
              </a:lnSpc>
              <a:spcBef>
                <a:spcPts val="162"/>
              </a:spcBef>
            </a:pPr>
            <a:r>
              <a:rPr sz="4800" spc="-14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L</a:t>
            </a:r>
            <a:r>
              <a:rPr sz="4800" spc="0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a s</a:t>
            </a:r>
            <a:r>
              <a:rPr sz="4800" spc="-4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4800" spc="-9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4800" spc="0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og</a:t>
            </a:r>
            <a:r>
              <a:rPr sz="4800" spc="-9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r</a:t>
            </a:r>
            <a:r>
              <a:rPr sz="4800" spc="-14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4800" spc="0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f</a:t>
            </a:r>
            <a:r>
              <a:rPr sz="4800" spc="-4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4800" spc="0" baseline="-2548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endParaRPr sz="3200">
              <a:latin typeface="Century Gothic"/>
              <a:cs typeface="Century Gothic"/>
            </a:endParaRPr>
          </a:p>
          <a:p>
            <a:pPr marL="12700" marR="61150">
              <a:lnSpc>
                <a:spcPts val="1645"/>
              </a:lnSpc>
            </a:pPr>
            <a:r>
              <a:rPr sz="2700" spc="0" baseline="1626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212" name="object 28"/>
          <p:cNvSpPr txBox="1"/>
          <p:nvPr/>
        </p:nvSpPr>
        <p:spPr>
          <a:xfrm>
            <a:off x="3075940" y="468812"/>
            <a:ext cx="18846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39" dirty="0" smtClean="0">
                <a:latin typeface="Arial"/>
                <a:cs typeface="Arial"/>
                <a:hlinkClick r:id="rId2"/>
              </a:rPr>
              <a:t>www</a:t>
            </a:r>
            <a:r>
              <a:rPr sz="1800" spc="0" dirty="0" smtClean="0">
                <a:latin typeface="Arial"/>
                <a:cs typeface="Arial"/>
                <a:hlinkClick r:id="rId2"/>
              </a:rPr>
              <a:t>.ctsabr</a:t>
            </a:r>
            <a:r>
              <a:rPr sz="1800" spc="-14" dirty="0" smtClean="0">
                <a:latin typeface="Arial"/>
                <a:cs typeface="Arial"/>
                <a:hlinkClick r:id="rId2"/>
              </a:rPr>
              <a:t>u</a:t>
            </a:r>
            <a:r>
              <a:rPr sz="1800" spc="0" dirty="0" smtClean="0">
                <a:latin typeface="Arial"/>
                <a:cs typeface="Arial"/>
                <a:hlinkClick r:id="rId2"/>
              </a:rPr>
              <a:t>zzo.it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3" name="object 27"/>
          <p:cNvSpPr txBox="1"/>
          <p:nvPr/>
        </p:nvSpPr>
        <p:spPr>
          <a:xfrm>
            <a:off x="2668270" y="869117"/>
            <a:ext cx="2633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214" name="object 26"/>
          <p:cNvSpPr txBox="1"/>
          <p:nvPr/>
        </p:nvSpPr>
        <p:spPr>
          <a:xfrm>
            <a:off x="3011170" y="870132"/>
            <a:ext cx="387292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  <a:hlinkClick r:id="rId3"/>
              </a:rPr>
              <a:t>ht</a:t>
            </a:r>
            <a:r>
              <a:rPr sz="1800" spc="4" dirty="0" smtClean="0">
                <a:latin typeface="Arial"/>
                <a:cs typeface="Arial"/>
                <a:hlinkClick r:id="rId3"/>
              </a:rPr>
              <a:t>t</a:t>
            </a:r>
            <a:r>
              <a:rPr sz="1800" spc="-9" dirty="0" smtClean="0">
                <a:latin typeface="Arial"/>
                <a:cs typeface="Arial"/>
                <a:hlinkClick r:id="rId3"/>
              </a:rPr>
              <a:t>p</a:t>
            </a:r>
            <a:r>
              <a:rPr sz="1800" spc="0" dirty="0" smtClean="0">
                <a:latin typeface="Arial"/>
                <a:cs typeface="Arial"/>
                <a:hlinkClick r:id="rId3"/>
              </a:rPr>
              <a:t>:</a:t>
            </a:r>
            <a:r>
              <a:rPr sz="1800" spc="4" dirty="0" smtClean="0">
                <a:latin typeface="Arial"/>
                <a:cs typeface="Arial"/>
                <a:hlinkClick r:id="rId3"/>
              </a:rPr>
              <a:t>/</a:t>
            </a:r>
            <a:r>
              <a:rPr sz="1800" spc="0" dirty="0" smtClean="0">
                <a:latin typeface="Arial"/>
                <a:cs typeface="Arial"/>
                <a:hlinkClick r:id="rId3"/>
              </a:rPr>
              <a:t>/a</a:t>
            </a:r>
            <a:r>
              <a:rPr sz="1800" spc="-14" dirty="0" smtClean="0">
                <a:latin typeface="Arial"/>
                <a:cs typeface="Arial"/>
                <a:hlinkClick r:id="rId3"/>
              </a:rPr>
              <a:t>p</a:t>
            </a:r>
            <a:r>
              <a:rPr sz="1800" spc="0" dirty="0" smtClean="0">
                <a:latin typeface="Arial"/>
                <a:cs typeface="Arial"/>
                <a:hlinkClick r:id="rId3"/>
              </a:rPr>
              <a:t>pu</a:t>
            </a:r>
            <a:r>
              <a:rPr sz="1800" spc="-9" dirty="0" smtClean="0">
                <a:latin typeface="Arial"/>
                <a:cs typeface="Arial"/>
                <a:hlinkClick r:id="rId3"/>
              </a:rPr>
              <a:t>n</a:t>
            </a:r>
            <a:r>
              <a:rPr sz="1800" spc="9" dirty="0" smtClean="0">
                <a:latin typeface="Arial"/>
                <a:cs typeface="Arial"/>
                <a:hlinkClick r:id="rId3"/>
              </a:rPr>
              <a:t>t</a:t>
            </a:r>
            <a:r>
              <a:rPr sz="1800" spc="-9" dirty="0" smtClean="0">
                <a:latin typeface="Arial"/>
                <a:cs typeface="Arial"/>
                <a:hlinkClick r:id="rId3"/>
              </a:rPr>
              <a:t>i</a:t>
            </a:r>
            <a:r>
              <a:rPr sz="1800" spc="0" dirty="0" smtClean="0">
                <a:latin typeface="Arial"/>
                <a:cs typeface="Arial"/>
                <a:hlinkClick r:id="rId3"/>
              </a:rPr>
              <a:t>d</a:t>
            </a:r>
            <a:r>
              <a:rPr sz="1800" spc="-9" dirty="0" smtClean="0">
                <a:latin typeface="Arial"/>
                <a:cs typeface="Arial"/>
                <a:hlinkClick r:id="rId3"/>
              </a:rPr>
              <a:t>i</a:t>
            </a:r>
            <a:r>
              <a:rPr sz="1800" spc="0" dirty="0" smtClean="0">
                <a:latin typeface="Arial"/>
                <a:cs typeface="Arial"/>
                <a:hlinkClick r:id="rId3"/>
              </a:rPr>
              <a:t>nav</a:t>
            </a:r>
            <a:r>
              <a:rPr sz="1800" spc="-9" dirty="0" smtClean="0">
                <a:latin typeface="Arial"/>
                <a:cs typeface="Arial"/>
                <a:hlinkClick r:id="rId3"/>
              </a:rPr>
              <a:t>i</a:t>
            </a:r>
            <a:r>
              <a:rPr sz="1800" spc="0" dirty="0" smtClean="0">
                <a:latin typeface="Arial"/>
                <a:cs typeface="Arial"/>
                <a:hlinkClick r:id="rId3"/>
              </a:rPr>
              <a:t>ga</a:t>
            </a:r>
            <a:r>
              <a:rPr sz="1800" spc="-9" dirty="0" smtClean="0">
                <a:latin typeface="Arial"/>
                <a:cs typeface="Arial"/>
                <a:hlinkClick r:id="rId3"/>
              </a:rPr>
              <a:t>z</a:t>
            </a:r>
            <a:r>
              <a:rPr sz="1800" spc="0" dirty="0" smtClean="0">
                <a:latin typeface="Arial"/>
                <a:cs typeface="Arial"/>
                <a:hlinkClick r:id="rId3"/>
              </a:rPr>
              <a:t>io</a:t>
            </a:r>
            <a:r>
              <a:rPr sz="1800" spc="-9" dirty="0" smtClean="0">
                <a:latin typeface="Arial"/>
                <a:cs typeface="Arial"/>
                <a:hlinkClick r:id="rId3"/>
              </a:rPr>
              <a:t>n</a:t>
            </a:r>
            <a:r>
              <a:rPr sz="1800" spc="0" dirty="0" smtClean="0">
                <a:latin typeface="Arial"/>
                <a:cs typeface="Arial"/>
                <a:hlinkClick r:id="rId3"/>
              </a:rPr>
              <a:t>e.bl</a:t>
            </a:r>
            <a:r>
              <a:rPr sz="1800" spc="-14" dirty="0" smtClean="0">
                <a:latin typeface="Arial"/>
                <a:cs typeface="Arial"/>
                <a:hlinkClick r:id="rId3"/>
              </a:rPr>
              <a:t>o</a:t>
            </a:r>
            <a:r>
              <a:rPr sz="1800" spc="0" dirty="0" smtClean="0">
                <a:latin typeface="Arial"/>
                <a:cs typeface="Arial"/>
                <a:hlinkClick r:id="rId3"/>
              </a:rPr>
              <a:t>gs</a:t>
            </a:r>
            <a:r>
              <a:rPr sz="1800" spc="-9" dirty="0" smtClean="0">
                <a:latin typeface="Arial"/>
                <a:cs typeface="Arial"/>
                <a:hlinkClick r:id="rId3"/>
              </a:rPr>
              <a:t>p</a:t>
            </a:r>
            <a:r>
              <a:rPr sz="1800" spc="0" dirty="0" smtClean="0">
                <a:latin typeface="Arial"/>
                <a:cs typeface="Arial"/>
                <a:hlinkClick r:id="rId3"/>
              </a:rPr>
              <a:t>ot</a:t>
            </a:r>
            <a:r>
              <a:rPr sz="1800" spc="4" dirty="0" smtClean="0">
                <a:latin typeface="Arial"/>
                <a:cs typeface="Arial"/>
                <a:hlinkClick r:id="rId3"/>
              </a:rPr>
              <a:t>.</a:t>
            </a:r>
            <a:r>
              <a:rPr sz="1800" spc="-9" dirty="0" smtClean="0">
                <a:latin typeface="Arial"/>
                <a:cs typeface="Arial"/>
                <a:hlinkClick r:id="rId3"/>
              </a:rPr>
              <a:t>i</a:t>
            </a:r>
            <a:r>
              <a:rPr sz="1800" spc="0" dirty="0" smtClean="0">
                <a:latin typeface="Arial"/>
                <a:cs typeface="Arial"/>
                <a:hlinkClick r:id="rId3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5" name="object 25"/>
          <p:cNvSpPr txBox="1"/>
          <p:nvPr/>
        </p:nvSpPr>
        <p:spPr>
          <a:xfrm>
            <a:off x="2668270" y="1271707"/>
            <a:ext cx="2633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216" name="object 24"/>
          <p:cNvSpPr txBox="1"/>
          <p:nvPr/>
        </p:nvSpPr>
        <p:spPr>
          <a:xfrm>
            <a:off x="3011170" y="1272722"/>
            <a:ext cx="802803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39" dirty="0" smtClean="0">
                <a:latin typeface="Arial"/>
                <a:cs typeface="Arial"/>
                <a:hlinkClick r:id="rId4"/>
              </a:rPr>
              <a:t>www</a:t>
            </a:r>
            <a:r>
              <a:rPr sz="1800" spc="0" dirty="0" smtClean="0">
                <a:latin typeface="Arial"/>
                <a:cs typeface="Arial"/>
                <a:hlinkClick r:id="rId4"/>
              </a:rPr>
              <a:t>.edsc</a:t>
            </a:r>
            <a:r>
              <a:rPr sz="1800" spc="-14" dirty="0" smtClean="0">
                <a:latin typeface="Arial"/>
                <a:cs typeface="Arial"/>
                <a:hlinkClick r:id="rId4"/>
              </a:rPr>
              <a:t>u</a:t>
            </a:r>
            <a:r>
              <a:rPr sz="1800" spc="0" dirty="0" smtClean="0">
                <a:latin typeface="Arial"/>
                <a:cs typeface="Arial"/>
                <a:hlinkClick r:id="rId4"/>
              </a:rPr>
              <a:t>o</a:t>
            </a:r>
            <a:r>
              <a:rPr sz="1800" spc="-9" dirty="0" smtClean="0">
                <a:latin typeface="Arial"/>
                <a:cs typeface="Arial"/>
                <a:hlinkClick r:id="rId4"/>
              </a:rPr>
              <a:t>l</a:t>
            </a:r>
            <a:r>
              <a:rPr sz="1800" spc="0" dirty="0" smtClean="0">
                <a:latin typeface="Arial"/>
                <a:cs typeface="Arial"/>
                <a:hlinkClick r:id="rId4"/>
              </a:rPr>
              <a:t>a</a:t>
            </a:r>
            <a:r>
              <a:rPr sz="1800" spc="4" dirty="0" smtClean="0">
                <a:latin typeface="Arial"/>
                <a:cs typeface="Arial"/>
                <a:hlinkClick r:id="rId4"/>
              </a:rPr>
              <a:t>.</a:t>
            </a:r>
            <a:r>
              <a:rPr sz="1800" spc="-9" dirty="0" smtClean="0">
                <a:latin typeface="Arial"/>
                <a:cs typeface="Arial"/>
                <a:hlinkClick r:id="rId4"/>
              </a:rPr>
              <a:t>i</a:t>
            </a:r>
            <a:r>
              <a:rPr sz="1800" spc="0" dirty="0" smtClean="0">
                <a:latin typeface="Arial"/>
                <a:cs typeface="Arial"/>
                <a:hlinkClick r:id="rId4"/>
              </a:rPr>
              <a:t>t</a:t>
            </a:r>
            <a:r>
              <a:rPr sz="1800" spc="4" dirty="0" smtClean="0">
                <a:latin typeface="Arial"/>
                <a:cs typeface="Arial"/>
                <a:hlinkClick r:id="rId4"/>
              </a:rPr>
              <a:t>/</a:t>
            </a:r>
            <a:r>
              <a:rPr sz="1800" spc="-9" dirty="0" smtClean="0">
                <a:latin typeface="Arial"/>
                <a:cs typeface="Arial"/>
                <a:hlinkClick r:id="rId4"/>
              </a:rPr>
              <a:t>a</a:t>
            </a:r>
            <a:r>
              <a:rPr sz="1800" spc="9" dirty="0" smtClean="0">
                <a:latin typeface="Arial"/>
                <a:cs typeface="Arial"/>
                <a:hlinkClick r:id="rId4"/>
              </a:rPr>
              <a:t>r</a:t>
            </a:r>
            <a:r>
              <a:rPr sz="1800" spc="-9" dirty="0" smtClean="0">
                <a:latin typeface="Arial"/>
                <a:cs typeface="Arial"/>
                <a:hlinkClick r:id="rId4"/>
              </a:rPr>
              <a:t>c</a:t>
            </a:r>
            <a:r>
              <a:rPr sz="1800" spc="0" dirty="0" smtClean="0">
                <a:latin typeface="Arial"/>
                <a:cs typeface="Arial"/>
                <a:hlinkClick r:id="rId4"/>
              </a:rPr>
              <a:t>hiv</a:t>
            </a:r>
            <a:r>
              <a:rPr sz="1800" spc="-9" dirty="0" smtClean="0">
                <a:latin typeface="Arial"/>
                <a:cs typeface="Arial"/>
                <a:hlinkClick r:id="rId4"/>
              </a:rPr>
              <a:t>i</a:t>
            </a:r>
            <a:r>
              <a:rPr sz="1800" spc="0" dirty="0" smtClean="0">
                <a:latin typeface="Arial"/>
                <a:cs typeface="Arial"/>
                <a:hlinkClick r:id="rId4"/>
              </a:rPr>
              <a:t>o/ha</a:t>
            </a:r>
            <a:r>
              <a:rPr sz="1800" spc="-14" dirty="0" smtClean="0">
                <a:latin typeface="Arial"/>
                <a:cs typeface="Arial"/>
                <a:hlinkClick r:id="rId4"/>
              </a:rPr>
              <a:t>n</a:t>
            </a:r>
            <a:r>
              <a:rPr sz="1800" spc="0" dirty="0" smtClean="0">
                <a:latin typeface="Arial"/>
                <a:cs typeface="Arial"/>
                <a:hlinkClick r:id="rId4"/>
              </a:rPr>
              <a:t>d</a:t>
            </a:r>
            <a:r>
              <a:rPr sz="1800" spc="-9" dirty="0" smtClean="0">
                <a:latin typeface="Arial"/>
                <a:cs typeface="Arial"/>
                <a:hlinkClick r:id="rId4"/>
              </a:rPr>
              <a:t>i</a:t>
            </a:r>
            <a:r>
              <a:rPr sz="1800" spc="0" dirty="0" smtClean="0">
                <a:latin typeface="Arial"/>
                <a:cs typeface="Arial"/>
                <a:hlinkClick r:id="rId4"/>
              </a:rPr>
              <a:t>ca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ne 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ume</a:t>
            </a:r>
            <a:r>
              <a:rPr sz="1800" spc="-9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ose 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f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rmaz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oni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ior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7" name="object 23"/>
          <p:cNvSpPr txBox="1"/>
          <p:nvPr/>
        </p:nvSpPr>
        <p:spPr>
          <a:xfrm>
            <a:off x="3011170" y="1547042"/>
            <a:ext cx="833230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le p</a:t>
            </a:r>
            <a:r>
              <a:rPr sz="1800" spc="-9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ob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emat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 e l</a:t>
            </a:r>
            <a:r>
              <a:rPr sz="1800" spc="-9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à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l’</a:t>
            </a:r>
            <a:r>
              <a:rPr sz="1800" spc="-9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di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ap ed 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na 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olta n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rmativa, cl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8" name="object 22"/>
          <p:cNvSpPr txBox="1"/>
          <p:nvPr/>
        </p:nvSpPr>
        <p:spPr>
          <a:xfrm>
            <a:off x="3011170" y="1821362"/>
            <a:ext cx="116318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su “n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rme”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9" name="object 21"/>
          <p:cNvSpPr txBox="1"/>
          <p:nvPr/>
        </p:nvSpPr>
        <p:spPr>
          <a:xfrm>
            <a:off x="2668270" y="2221667"/>
            <a:ext cx="2633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220" name="object 20"/>
          <p:cNvSpPr txBox="1"/>
          <p:nvPr/>
        </p:nvSpPr>
        <p:spPr>
          <a:xfrm>
            <a:off x="3075940" y="2221412"/>
            <a:ext cx="81962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39" dirty="0" smtClean="0">
                <a:latin typeface="Arial"/>
                <a:cs typeface="Arial"/>
                <a:hlinkClick r:id="rId5"/>
              </a:rPr>
              <a:t>www</a:t>
            </a:r>
            <a:r>
              <a:rPr sz="1800" spc="0" dirty="0" smtClean="0">
                <a:latin typeface="Arial"/>
                <a:cs typeface="Arial"/>
                <a:hlinkClick r:id="rId5"/>
              </a:rPr>
              <a:t>.a</a:t>
            </a:r>
            <a:r>
              <a:rPr sz="1800" spc="-9" dirty="0" smtClean="0">
                <a:latin typeface="Arial"/>
                <a:cs typeface="Arial"/>
                <a:hlinkClick r:id="rId5"/>
              </a:rPr>
              <a:t>i</a:t>
            </a:r>
            <a:r>
              <a:rPr sz="1800" spc="0" dirty="0" smtClean="0">
                <a:latin typeface="Arial"/>
                <a:cs typeface="Arial"/>
                <a:hlinkClick r:id="rId5"/>
              </a:rPr>
              <a:t>p</a:t>
            </a:r>
            <a:r>
              <a:rPr sz="1800" spc="-9" dirty="0" smtClean="0">
                <a:latin typeface="Arial"/>
                <a:cs typeface="Arial"/>
                <a:hlinkClick r:id="rId5"/>
              </a:rPr>
              <a:t>d</a:t>
            </a:r>
            <a:r>
              <a:rPr sz="1800" spc="9" dirty="0" smtClean="0">
                <a:latin typeface="Arial"/>
                <a:cs typeface="Arial"/>
                <a:hlinkClick r:id="rId5"/>
              </a:rPr>
              <a:t>.</a:t>
            </a:r>
            <a:r>
              <a:rPr sz="1800" spc="-9" dirty="0" smtClean="0">
                <a:latin typeface="Arial"/>
                <a:cs typeface="Arial"/>
                <a:hlinkClick r:id="rId5"/>
              </a:rPr>
              <a:t>i</a:t>
            </a:r>
            <a:r>
              <a:rPr sz="1800" spc="9" dirty="0" smtClean="0">
                <a:latin typeface="Arial"/>
                <a:cs typeface="Arial"/>
                <a:hlinkClick r:id="rId5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icc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re su “spo</a:t>
            </a:r>
            <a:r>
              <a:rPr sz="1800" spc="-9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lo 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nformativ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” e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oi su “sc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ol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”,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1" name="object 19"/>
          <p:cNvSpPr txBox="1"/>
          <p:nvPr/>
        </p:nvSpPr>
        <p:spPr>
          <a:xfrm>
            <a:off x="3011170" y="2495732"/>
            <a:ext cx="775211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1</a:t>
            </a:r>
            <a:r>
              <a:rPr sz="1800" spc="-9" dirty="0" smtClean="0">
                <a:latin typeface="Arial"/>
                <a:cs typeface="Arial"/>
              </a:rPr>
              <a:t>9</a:t>
            </a:r>
            <a:r>
              <a:rPr sz="1800" spc="0" dirty="0" smtClean="0">
                <a:latin typeface="Arial"/>
                <a:cs typeface="Arial"/>
              </a:rPr>
              <a:t>0 sche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 cur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a Sal</a:t>
            </a:r>
            <a:r>
              <a:rPr sz="1800" spc="-14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re N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cera co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ten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nti la si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tesi d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lla 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orm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2" name="object 18"/>
          <p:cNvSpPr txBox="1"/>
          <p:nvPr/>
        </p:nvSpPr>
        <p:spPr>
          <a:xfrm>
            <a:off x="3011170" y="2770052"/>
            <a:ext cx="379714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nc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 su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l’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nte</a:t>
            </a:r>
            <a:r>
              <a:rPr sz="1800" spc="-1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razi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ne sco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astica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3" name="object 17"/>
          <p:cNvSpPr txBox="1"/>
          <p:nvPr/>
        </p:nvSpPr>
        <p:spPr>
          <a:xfrm>
            <a:off x="2668270" y="3171627"/>
            <a:ext cx="2633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224" name="object 16"/>
          <p:cNvSpPr txBox="1"/>
          <p:nvPr/>
        </p:nvSpPr>
        <p:spPr>
          <a:xfrm>
            <a:off x="3075940" y="3171372"/>
            <a:ext cx="784698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39" dirty="0" smtClean="0">
                <a:latin typeface="Arial"/>
                <a:cs typeface="Arial"/>
                <a:hlinkClick r:id="rId6"/>
              </a:rPr>
              <a:t>www</a:t>
            </a:r>
            <a:r>
              <a:rPr sz="1800" spc="0" dirty="0" smtClean="0">
                <a:latin typeface="Arial"/>
                <a:cs typeface="Arial"/>
                <a:hlinkClick r:id="rId6"/>
              </a:rPr>
              <a:t>.co</a:t>
            </a:r>
            <a:r>
              <a:rPr sz="1800" spc="-14" dirty="0" smtClean="0">
                <a:latin typeface="Arial"/>
                <a:cs typeface="Arial"/>
                <a:hlinkClick r:id="rId6"/>
              </a:rPr>
              <a:t>o</a:t>
            </a:r>
            <a:r>
              <a:rPr sz="1800" spc="0" dirty="0" smtClean="0">
                <a:latin typeface="Arial"/>
                <a:cs typeface="Arial"/>
                <a:hlinkClick r:id="rId6"/>
              </a:rPr>
              <a:t>rd</a:t>
            </a:r>
            <a:r>
              <a:rPr sz="1800" spc="-9" dirty="0" smtClean="0">
                <a:latin typeface="Arial"/>
                <a:cs typeface="Arial"/>
                <a:hlinkClick r:id="rId6"/>
              </a:rPr>
              <a:t>i</a:t>
            </a:r>
            <a:r>
              <a:rPr sz="1800" spc="0" dirty="0" smtClean="0">
                <a:latin typeface="Arial"/>
                <a:cs typeface="Arial"/>
                <a:hlinkClick r:id="rId6"/>
              </a:rPr>
              <a:t>nam</a:t>
            </a:r>
            <a:r>
              <a:rPr sz="1800" spc="-9" dirty="0" smtClean="0">
                <a:latin typeface="Arial"/>
                <a:cs typeface="Arial"/>
                <a:hlinkClick r:id="rId6"/>
              </a:rPr>
              <a:t>e</a:t>
            </a:r>
            <a:r>
              <a:rPr sz="1800" spc="0" dirty="0" smtClean="0">
                <a:latin typeface="Arial"/>
                <a:cs typeface="Arial"/>
                <a:hlinkClick r:id="rId6"/>
              </a:rPr>
              <a:t>nto</a:t>
            </a:r>
            <a:r>
              <a:rPr sz="1800" spc="-14" dirty="0" smtClean="0">
                <a:latin typeface="Arial"/>
                <a:cs typeface="Arial"/>
                <a:hlinkClick r:id="rId6"/>
              </a:rPr>
              <a:t>d</a:t>
            </a:r>
            <a:r>
              <a:rPr sz="1800" spc="0" dirty="0" smtClean="0">
                <a:latin typeface="Arial"/>
                <a:cs typeface="Arial"/>
                <a:hlinkClick r:id="rId6"/>
              </a:rPr>
              <a:t>o</a:t>
            </a:r>
            <a:r>
              <a:rPr sz="1800" spc="-39" dirty="0" smtClean="0">
                <a:latin typeface="Arial"/>
                <a:cs typeface="Arial"/>
                <a:hlinkClick r:id="rId6"/>
              </a:rPr>
              <a:t>w</a:t>
            </a:r>
            <a:r>
              <a:rPr sz="1800" spc="0" dirty="0" smtClean="0">
                <a:latin typeface="Arial"/>
                <a:cs typeface="Arial"/>
                <a:hlinkClick r:id="rId6"/>
              </a:rPr>
              <a:t>n.it</a:t>
            </a:r>
            <a:r>
              <a:rPr sz="1800" spc="0" dirty="0" smtClean="0">
                <a:latin typeface="Arial"/>
                <a:cs typeface="Arial"/>
              </a:rPr>
              <a:t> conti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ne 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l “Va</a:t>
            </a: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emec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sc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ol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”,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che 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cco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5" name="object 15"/>
          <p:cNvSpPr txBox="1"/>
          <p:nvPr/>
        </p:nvSpPr>
        <p:spPr>
          <a:xfrm>
            <a:off x="3011170" y="3445692"/>
            <a:ext cx="738308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o sistem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 si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si de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la 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orm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 l</a:t>
            </a:r>
            <a:r>
              <a:rPr sz="1800" spc="-9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graz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one </a:t>
            </a:r>
            <a:r>
              <a:rPr sz="1800" spc="-9" dirty="0" smtClean="0">
                <a:latin typeface="Arial"/>
                <a:cs typeface="Arial"/>
              </a:rPr>
              <a:t>s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ca 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6" name="object 14"/>
          <p:cNvSpPr txBox="1"/>
          <p:nvPr/>
        </p:nvSpPr>
        <p:spPr>
          <a:xfrm>
            <a:off x="3011170" y="3720012"/>
            <a:ext cx="79165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gi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 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ntin</a:t>
            </a:r>
            <a:r>
              <a:rPr sz="1800" spc="-1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nte,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iv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 gr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di di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uo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escri</a:t>
            </a:r>
            <a:r>
              <a:rPr sz="1800" spc="-9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en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o p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scun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7" name="object 13"/>
          <p:cNvSpPr txBox="1"/>
          <p:nvPr/>
        </p:nvSpPr>
        <p:spPr>
          <a:xfrm>
            <a:off x="3011170" y="3995602"/>
            <a:ext cx="825248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do il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perc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rso d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lle 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scriz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oni s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no 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la 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9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bl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caz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one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li scruti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 sui tab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8" name="object 12"/>
          <p:cNvSpPr txBox="1"/>
          <p:nvPr/>
        </p:nvSpPr>
        <p:spPr>
          <a:xfrm>
            <a:off x="3011170" y="4269922"/>
            <a:ext cx="834491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to è stato el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rato da e</a:t>
            </a:r>
            <a:r>
              <a:rPr sz="1800" spc="-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perti d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 div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rse Assoc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azi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ni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39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n, 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mp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9" name="object 11"/>
          <p:cNvSpPr txBox="1"/>
          <p:nvPr/>
        </p:nvSpPr>
        <p:spPr>
          <a:xfrm>
            <a:off x="3011170" y="4544242"/>
            <a:ext cx="718773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ord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39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n, 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la 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za g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uri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ica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alv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re No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era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0" name="object 10"/>
          <p:cNvSpPr txBox="1"/>
          <p:nvPr/>
        </p:nvSpPr>
        <p:spPr>
          <a:xfrm>
            <a:off x="2668270" y="4945817"/>
            <a:ext cx="2633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231" name="object 9"/>
          <p:cNvSpPr txBox="1"/>
          <p:nvPr/>
        </p:nvSpPr>
        <p:spPr>
          <a:xfrm>
            <a:off x="3075940" y="4945562"/>
            <a:ext cx="75475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39" dirty="0" smtClean="0">
                <a:latin typeface="Arial"/>
                <a:cs typeface="Arial"/>
                <a:hlinkClick r:id="rId7"/>
              </a:rPr>
              <a:t>www</a:t>
            </a:r>
            <a:r>
              <a:rPr sz="1800" spc="0" dirty="0" smtClean="0">
                <a:latin typeface="Arial"/>
                <a:cs typeface="Arial"/>
                <a:hlinkClick r:id="rId7"/>
              </a:rPr>
              <a:t>.su</a:t>
            </a:r>
            <a:r>
              <a:rPr sz="1800" spc="-14" dirty="0" smtClean="0">
                <a:latin typeface="Arial"/>
                <a:cs typeface="Arial"/>
                <a:hlinkClick r:id="rId7"/>
              </a:rPr>
              <a:t>p</a:t>
            </a:r>
            <a:r>
              <a:rPr sz="1800" spc="0" dirty="0" smtClean="0">
                <a:latin typeface="Arial"/>
                <a:cs typeface="Arial"/>
                <a:hlinkClick r:id="rId7"/>
              </a:rPr>
              <a:t>er</a:t>
            </a:r>
            <a:r>
              <a:rPr sz="1800" spc="-9" dirty="0" smtClean="0">
                <a:latin typeface="Arial"/>
                <a:cs typeface="Arial"/>
                <a:hlinkClick r:id="rId7"/>
              </a:rPr>
              <a:t>a</a:t>
            </a:r>
            <a:r>
              <a:rPr sz="1800" spc="0" dirty="0" smtClean="0">
                <a:latin typeface="Arial"/>
                <a:cs typeface="Arial"/>
                <a:hlinkClick r:id="rId7"/>
              </a:rPr>
              <a:t>bi</a:t>
            </a:r>
            <a:r>
              <a:rPr sz="1800" spc="-9" dirty="0" smtClean="0">
                <a:latin typeface="Arial"/>
                <a:cs typeface="Arial"/>
                <a:hlinkClick r:id="rId7"/>
              </a:rPr>
              <a:t>l</a:t>
            </a:r>
            <a:r>
              <a:rPr sz="1800" spc="0" dirty="0" smtClean="0">
                <a:latin typeface="Arial"/>
                <a:cs typeface="Arial"/>
                <a:hlinkClick r:id="rId7"/>
              </a:rPr>
              <a:t>e.it,</a:t>
            </a:r>
            <a:r>
              <a:rPr sz="1800" spc="0" dirty="0" smtClean="0">
                <a:latin typeface="Arial"/>
                <a:cs typeface="Arial"/>
              </a:rPr>
              <a:t> co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 n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9" dirty="0" smtClean="0">
                <a:latin typeface="Arial"/>
                <a:cs typeface="Arial"/>
              </a:rPr>
              <a:t>m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rose 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nformaz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 sui d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versi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spetti de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2" name="object 8"/>
          <p:cNvSpPr txBox="1"/>
          <p:nvPr/>
        </p:nvSpPr>
        <p:spPr>
          <a:xfrm>
            <a:off x="3011170" y="5219882"/>
            <a:ext cx="9462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sa</a:t>
            </a:r>
            <a:r>
              <a:rPr sz="1800" spc="-9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il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à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3" name="object 7"/>
          <p:cNvSpPr txBox="1"/>
          <p:nvPr/>
        </p:nvSpPr>
        <p:spPr>
          <a:xfrm>
            <a:off x="2668270" y="5620187"/>
            <a:ext cx="2633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234" name="object 6"/>
          <p:cNvSpPr txBox="1"/>
          <p:nvPr/>
        </p:nvSpPr>
        <p:spPr>
          <a:xfrm>
            <a:off x="3075940" y="5621202"/>
            <a:ext cx="776537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39" dirty="0" smtClean="0">
                <a:latin typeface="Arial"/>
                <a:cs typeface="Arial"/>
                <a:hlinkClick r:id="rId8"/>
              </a:rPr>
              <a:t>www</a:t>
            </a:r>
            <a:r>
              <a:rPr sz="1800" spc="0" dirty="0" smtClean="0">
                <a:latin typeface="Arial"/>
                <a:cs typeface="Arial"/>
                <a:hlinkClick r:id="rId8"/>
              </a:rPr>
              <a:t>.su</a:t>
            </a:r>
            <a:r>
              <a:rPr sz="1800" spc="-14" dirty="0" smtClean="0">
                <a:latin typeface="Arial"/>
                <a:cs typeface="Arial"/>
                <a:hlinkClick r:id="rId8"/>
              </a:rPr>
              <a:t>p</a:t>
            </a:r>
            <a:r>
              <a:rPr sz="1800" spc="0" dirty="0" smtClean="0">
                <a:latin typeface="Arial"/>
                <a:cs typeface="Arial"/>
                <a:hlinkClick r:id="rId8"/>
              </a:rPr>
              <a:t>er</a:t>
            </a:r>
            <a:r>
              <a:rPr sz="1800" spc="-9" dirty="0" smtClean="0">
                <a:latin typeface="Arial"/>
                <a:cs typeface="Arial"/>
                <a:hlinkClick r:id="rId8"/>
              </a:rPr>
              <a:t>a</a:t>
            </a:r>
            <a:r>
              <a:rPr sz="1800" spc="0" dirty="0" smtClean="0">
                <a:latin typeface="Arial"/>
                <a:cs typeface="Arial"/>
                <a:hlinkClick r:id="rId8"/>
              </a:rPr>
              <a:t>nd</a:t>
            </a:r>
            <a:r>
              <a:rPr sz="1800" spc="-9" dirty="0" smtClean="0">
                <a:latin typeface="Arial"/>
                <a:cs typeface="Arial"/>
                <a:hlinkClick r:id="rId8"/>
              </a:rPr>
              <a:t>o</a:t>
            </a:r>
            <a:r>
              <a:rPr sz="1800" spc="9" dirty="0" smtClean="0">
                <a:latin typeface="Arial"/>
                <a:cs typeface="Arial"/>
                <a:hlinkClick r:id="rId8"/>
              </a:rPr>
              <a:t>.</a:t>
            </a:r>
            <a:r>
              <a:rPr sz="1800" spc="-9" dirty="0" smtClean="0">
                <a:latin typeface="Arial"/>
                <a:cs typeface="Arial"/>
                <a:hlinkClick r:id="rId8"/>
              </a:rPr>
              <a:t>i</a:t>
            </a:r>
            <a:r>
              <a:rPr sz="1800" spc="0" dirty="0" smtClean="0">
                <a:latin typeface="Arial"/>
                <a:cs typeface="Arial"/>
                <a:hlinkClick r:id="rId8"/>
              </a:rPr>
              <a:t>t,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sito de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la F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 S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f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raz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one I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 il S</a:t>
            </a:r>
            <a:r>
              <a:rPr sz="1800" spc="-1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5" name="object 5"/>
          <p:cNvSpPr txBox="1"/>
          <p:nvPr/>
        </p:nvSpPr>
        <p:spPr>
          <a:xfrm>
            <a:off x="3011170" y="5895522"/>
            <a:ext cx="145068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’h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ica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6" name="object 4"/>
          <p:cNvSpPr txBox="1"/>
          <p:nvPr/>
        </p:nvSpPr>
        <p:spPr>
          <a:xfrm>
            <a:off x="2668270" y="6295827"/>
            <a:ext cx="2633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237" name="object 3"/>
          <p:cNvSpPr txBox="1"/>
          <p:nvPr/>
        </p:nvSpPr>
        <p:spPr>
          <a:xfrm>
            <a:off x="3075940" y="6296842"/>
            <a:ext cx="822173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  <a:hlinkClick r:id="rId9"/>
              </a:rPr>
              <a:t>h</a:t>
            </a:r>
            <a:r>
              <a:rPr sz="1800" spc="9" dirty="0" smtClean="0">
                <a:latin typeface="Arial"/>
                <a:cs typeface="Arial"/>
                <a:hlinkClick r:id="rId9"/>
              </a:rPr>
              <a:t>t</a:t>
            </a:r>
            <a:r>
              <a:rPr sz="1800" spc="0" dirty="0" smtClean="0">
                <a:latin typeface="Arial"/>
                <a:cs typeface="Arial"/>
                <a:hlinkClick r:id="rId9"/>
              </a:rPr>
              <a:t>t</a:t>
            </a:r>
            <a:r>
              <a:rPr sz="1800" spc="-14" dirty="0" smtClean="0">
                <a:latin typeface="Arial"/>
                <a:cs typeface="Arial"/>
                <a:hlinkClick r:id="rId9"/>
              </a:rPr>
              <a:t>p</a:t>
            </a:r>
            <a:r>
              <a:rPr sz="1800" spc="9" dirty="0" smtClean="0">
                <a:latin typeface="Arial"/>
                <a:cs typeface="Arial"/>
                <a:hlinkClick r:id="rId9"/>
              </a:rPr>
              <a:t>:</a:t>
            </a:r>
            <a:r>
              <a:rPr sz="1800" spc="0" dirty="0" smtClean="0">
                <a:latin typeface="Arial"/>
                <a:cs typeface="Arial"/>
                <a:hlinkClick r:id="rId9"/>
              </a:rPr>
              <a:t>/</a:t>
            </a:r>
            <a:r>
              <a:rPr sz="1800" spc="4" dirty="0" smtClean="0">
                <a:latin typeface="Arial"/>
                <a:cs typeface="Arial"/>
                <a:hlinkClick r:id="rId9"/>
              </a:rPr>
              <a:t>/</a:t>
            </a:r>
            <a:r>
              <a:rPr sz="1800" spc="-9" dirty="0" smtClean="0">
                <a:latin typeface="Arial"/>
                <a:cs typeface="Arial"/>
                <a:hlinkClick r:id="rId9"/>
              </a:rPr>
              <a:t>d</a:t>
            </a:r>
            <a:r>
              <a:rPr sz="1800" spc="0" dirty="0" smtClean="0">
                <a:latin typeface="Arial"/>
                <a:cs typeface="Arial"/>
                <a:hlinkClick r:id="rId9"/>
              </a:rPr>
              <a:t>ig</a:t>
            </a:r>
            <a:r>
              <a:rPr sz="1800" spc="-9" dirty="0" smtClean="0">
                <a:latin typeface="Arial"/>
                <a:cs typeface="Arial"/>
                <a:hlinkClick r:id="rId9"/>
              </a:rPr>
              <a:t>i</a:t>
            </a:r>
            <a:r>
              <a:rPr sz="1800" spc="0" dirty="0" smtClean="0">
                <a:latin typeface="Arial"/>
                <a:cs typeface="Arial"/>
                <a:hlinkClick r:id="rId9"/>
              </a:rPr>
              <a:t>l</a:t>
            </a:r>
            <a:r>
              <a:rPr sz="1800" spc="-9" dirty="0" smtClean="0">
                <a:latin typeface="Arial"/>
                <a:cs typeface="Arial"/>
                <a:hlinkClick r:id="rId9"/>
              </a:rPr>
              <a:t>a</a:t>
            </a:r>
            <a:r>
              <a:rPr sz="1800" spc="0" dirty="0" smtClean="0">
                <a:latin typeface="Arial"/>
                <a:cs typeface="Arial"/>
                <a:hlinkClick r:id="rId9"/>
              </a:rPr>
              <a:t>nd</a:t>
            </a:r>
            <a:r>
              <a:rPr sz="1800" spc="-9" dirty="0" smtClean="0">
                <a:latin typeface="Arial"/>
                <a:cs typeface="Arial"/>
                <a:hlinkClick r:id="rId9"/>
              </a:rPr>
              <a:t>e</a:t>
            </a:r>
            <a:r>
              <a:rPr sz="1800" spc="0" dirty="0" smtClean="0">
                <a:latin typeface="Arial"/>
                <a:cs typeface="Arial"/>
                <a:hlinkClick r:id="rId9"/>
              </a:rPr>
              <a:t>r</a:t>
            </a:r>
            <a:r>
              <a:rPr sz="1800" spc="4" dirty="0" smtClean="0">
                <a:latin typeface="Arial"/>
                <a:cs typeface="Arial"/>
                <a:hlinkClick r:id="rId9"/>
              </a:rPr>
              <a:t>.</a:t>
            </a:r>
            <a:r>
              <a:rPr sz="1800" spc="-9" dirty="0" smtClean="0">
                <a:latin typeface="Arial"/>
                <a:cs typeface="Arial"/>
                <a:hlinkClick r:id="rId9"/>
              </a:rPr>
              <a:t>l</a:t>
            </a:r>
            <a:r>
              <a:rPr sz="1800" spc="0" dirty="0" smtClean="0">
                <a:latin typeface="Arial"/>
                <a:cs typeface="Arial"/>
                <a:hlinkClick r:id="rId9"/>
              </a:rPr>
              <a:t>i</a:t>
            </a:r>
            <a:r>
              <a:rPr sz="1800" spc="-9" dirty="0" smtClean="0">
                <a:latin typeface="Arial"/>
                <a:cs typeface="Arial"/>
                <a:hlinkClick r:id="rId9"/>
              </a:rPr>
              <a:t>b</a:t>
            </a:r>
            <a:r>
              <a:rPr sz="1800" spc="0" dirty="0" smtClean="0">
                <a:latin typeface="Arial"/>
                <a:cs typeface="Arial"/>
                <a:hlinkClick r:id="rId9"/>
              </a:rPr>
              <a:t>ero.it/rih</a:t>
            </a:r>
            <a:r>
              <a:rPr sz="1800" spc="-14" dirty="0" smtClean="0">
                <a:latin typeface="Arial"/>
                <a:cs typeface="Arial"/>
                <a:hlinkClick r:id="rId9"/>
              </a:rPr>
              <a:t>a</a:t>
            </a:r>
            <a:r>
              <a:rPr sz="1800" spc="0" dirty="0" smtClean="0">
                <a:latin typeface="Arial"/>
                <a:cs typeface="Arial"/>
                <a:hlinkClick r:id="rId9"/>
              </a:rPr>
              <a:t>s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mo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ssimo mater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 di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co,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estito d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8" name="object 2"/>
          <p:cNvSpPr txBox="1"/>
          <p:nvPr/>
        </p:nvSpPr>
        <p:spPr>
          <a:xfrm>
            <a:off x="3011170" y="6571162"/>
            <a:ext cx="328893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dr.ssa An</a:t>
            </a:r>
            <a:r>
              <a:rPr sz="1800" spc="-1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 Car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 </a:t>
            </a:r>
            <a:r>
              <a:rPr sz="1800" spc="4" dirty="0" smtClean="0">
                <a:latin typeface="Arial"/>
                <a:cs typeface="Arial"/>
              </a:rPr>
              <a:t>B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3"/>
          <p:cNvSpPr txBox="1"/>
          <p:nvPr/>
        </p:nvSpPr>
        <p:spPr>
          <a:xfrm>
            <a:off x="2867049" y="2991138"/>
            <a:ext cx="5606094" cy="279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sz="2000" spc="4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form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io</a:t>
            </a:r>
            <a:r>
              <a:rPr sz="2000" spc="0" dirty="0" smtClean="0">
                <a:latin typeface="Arial"/>
                <a:cs typeface="Arial"/>
              </a:rPr>
              <a:t>ne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ro</a:t>
            </a:r>
            <a:r>
              <a:rPr sz="2000" spc="9" dirty="0" smtClean="0">
                <a:latin typeface="Arial"/>
                <a:cs typeface="Arial"/>
              </a:rPr>
              <a:t>ss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ma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0" name="object 2"/>
          <p:cNvSpPr txBox="1"/>
          <p:nvPr/>
        </p:nvSpPr>
        <p:spPr>
          <a:xfrm>
            <a:off x="2863850" y="3568699"/>
            <a:ext cx="6039569" cy="280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sz="2000" spc="4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à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d eve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 pr</a:t>
            </a:r>
            <a:r>
              <a:rPr sz="2000" spc="4" dirty="0" smtClean="0">
                <a:latin typeface="Arial"/>
                <a:cs typeface="Arial"/>
              </a:rPr>
              <a:t>od</a:t>
            </a:r>
            <a:r>
              <a:rPr sz="2000" spc="0" dirty="0" smtClean="0">
                <a:latin typeface="Arial"/>
                <a:cs typeface="Arial"/>
              </a:rPr>
              <a:t>ot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00335" y="1448783"/>
            <a:ext cx="676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– LA FORMAZIONE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bject 6"/>
          <p:cNvSpPr txBox="1"/>
          <p:nvPr/>
        </p:nvSpPr>
        <p:spPr>
          <a:xfrm>
            <a:off x="3352800" y="1752600"/>
            <a:ext cx="355977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193" name="object 5"/>
          <p:cNvSpPr txBox="1"/>
          <p:nvPr/>
        </p:nvSpPr>
        <p:spPr>
          <a:xfrm>
            <a:off x="2921182" y="1752600"/>
            <a:ext cx="7239000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/>
                <a:cs typeface="Century Gothic"/>
              </a:rPr>
              <a:t>6 - COMUNICAZIONE</a:t>
            </a:r>
            <a:endParaRPr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94" name="Immagin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75" y="3034073"/>
            <a:ext cx="268247" cy="292633"/>
          </a:xfrm>
          <a:prstGeom prst="rect">
            <a:avLst/>
          </a:prstGeom>
        </p:spPr>
      </p:pic>
      <p:sp>
        <p:nvSpPr>
          <p:cNvPr id="195" name="Rettangolo 194"/>
          <p:cNvSpPr/>
          <p:nvPr/>
        </p:nvSpPr>
        <p:spPr>
          <a:xfrm>
            <a:off x="3358824" y="2971800"/>
            <a:ext cx="81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hlinkClick r:id="rId3"/>
              </a:rPr>
              <a:t>I</a:t>
            </a:r>
            <a:r>
              <a:rPr lang="it-IT" dirty="0" err="1" smtClean="0">
                <a:hlinkClick r:id="rId3"/>
              </a:rPr>
              <a:t>nfocts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3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bject 9"/>
          <p:cNvSpPr txBox="1"/>
          <p:nvPr/>
        </p:nvSpPr>
        <p:spPr>
          <a:xfrm>
            <a:off x="2672080" y="728547"/>
            <a:ext cx="259070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D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sc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rizi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ne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191" name="object 8"/>
          <p:cNvSpPr txBox="1"/>
          <p:nvPr/>
        </p:nvSpPr>
        <p:spPr>
          <a:xfrm>
            <a:off x="5591810" y="728547"/>
            <a:ext cx="194805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in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ica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192" name="object 7"/>
          <p:cNvSpPr txBox="1"/>
          <p:nvPr/>
        </p:nvSpPr>
        <p:spPr>
          <a:xfrm>
            <a:off x="7867650" y="728547"/>
            <a:ext cx="120104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d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ella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93" name="object 6"/>
          <p:cNvSpPr txBox="1"/>
          <p:nvPr/>
        </p:nvSpPr>
        <p:spPr>
          <a:xfrm>
            <a:off x="9394190" y="728547"/>
            <a:ext cx="20965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pr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p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94" name="object 5"/>
          <p:cNvSpPr txBox="1"/>
          <p:nvPr/>
        </p:nvSpPr>
        <p:spPr>
          <a:xfrm>
            <a:off x="2672080" y="1277187"/>
            <a:ext cx="27352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pr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gettuale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95" name="object 4"/>
          <p:cNvSpPr txBox="1"/>
          <p:nvPr/>
        </p:nvSpPr>
        <p:spPr>
          <a:xfrm>
            <a:off x="2668270" y="2132393"/>
            <a:ext cx="8193743" cy="280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sz="2000" spc="4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av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ro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 p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’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gl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qu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it</a:t>
            </a:r>
            <a:r>
              <a:rPr sz="2000" spc="0" dirty="0" smtClean="0">
                <a:latin typeface="Arial"/>
                <a:cs typeface="Arial"/>
              </a:rPr>
              <a:t>à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el p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6" name="object 3"/>
          <p:cNvSpPr txBox="1"/>
          <p:nvPr/>
        </p:nvSpPr>
        <p:spPr>
          <a:xfrm>
            <a:off x="3115310" y="2532300"/>
            <a:ext cx="786870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 b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og</a:t>
            </a:r>
            <a:r>
              <a:rPr sz="2000" spc="0" dirty="0" smtClean="0">
                <a:latin typeface="Arial"/>
                <a:cs typeface="Arial"/>
              </a:rPr>
              <a:t>ni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zz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do 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na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7" name="object 2"/>
          <p:cNvSpPr txBox="1"/>
          <p:nvPr/>
        </p:nvSpPr>
        <p:spPr>
          <a:xfrm>
            <a:off x="3011170" y="2926000"/>
            <a:ext cx="841827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we</a:t>
            </a:r>
            <a:r>
              <a:rPr sz="2000" spc="0" dirty="0" smtClean="0">
                <a:latin typeface="Arial"/>
                <a:cs typeface="Arial"/>
              </a:rPr>
              <a:t>b a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’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nte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no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el 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el p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 o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ni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bject 21"/>
          <p:cNvSpPr txBox="1"/>
          <p:nvPr/>
        </p:nvSpPr>
        <p:spPr>
          <a:xfrm>
            <a:off x="2672080" y="404697"/>
            <a:ext cx="390656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ndice delle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 </a:t>
            </a: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v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arie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4" name="object 20"/>
          <p:cNvSpPr txBox="1"/>
          <p:nvPr/>
        </p:nvSpPr>
        <p:spPr>
          <a:xfrm>
            <a:off x="6609486" y="404697"/>
            <a:ext cx="152144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ezi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ni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5" name="object 19"/>
          <p:cNvSpPr txBox="1"/>
          <p:nvPr/>
        </p:nvSpPr>
        <p:spPr>
          <a:xfrm>
            <a:off x="8162594" y="404697"/>
            <a:ext cx="49871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di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6" name="object 18"/>
          <p:cNvSpPr txBox="1"/>
          <p:nvPr/>
        </p:nvSpPr>
        <p:spPr>
          <a:xfrm>
            <a:off x="2672080" y="953337"/>
            <a:ext cx="31384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c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s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u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ltazi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ne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7" name="object 17"/>
          <p:cNvSpPr txBox="1"/>
          <p:nvPr/>
        </p:nvSpPr>
        <p:spPr>
          <a:xfrm>
            <a:off x="2668270" y="1727513"/>
            <a:ext cx="360850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1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.</a:t>
            </a:r>
            <a:r>
              <a:rPr sz="1700" spc="-14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BE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S e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at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va 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en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8" name="object 16"/>
          <p:cNvSpPr txBox="1"/>
          <p:nvPr/>
        </p:nvSpPr>
        <p:spPr>
          <a:xfrm>
            <a:off x="2668270" y="2061523"/>
            <a:ext cx="237590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M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p</a:t>
            </a:r>
            <a:r>
              <a:rPr sz="1700" spc="4" dirty="0" smtClean="0">
                <a:latin typeface="Arial"/>
                <a:cs typeface="Arial"/>
              </a:rPr>
              <a:t>p</a:t>
            </a:r>
            <a:r>
              <a:rPr sz="1700" spc="0" dirty="0" smtClean="0">
                <a:latin typeface="Arial"/>
                <a:cs typeface="Arial"/>
              </a:rPr>
              <a:t>e </a:t>
            </a:r>
            <a:r>
              <a:rPr sz="1700" spc="-4" dirty="0" smtClean="0">
                <a:latin typeface="Arial"/>
                <a:cs typeface="Arial"/>
              </a:rPr>
              <a:t>r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0" dirty="0" smtClean="0">
                <a:latin typeface="Arial"/>
                <a:cs typeface="Arial"/>
              </a:rPr>
              <a:t>ss</a:t>
            </a:r>
            <a:r>
              <a:rPr sz="1700" spc="4" dirty="0" smtClean="0">
                <a:latin typeface="Arial"/>
                <a:cs typeface="Arial"/>
              </a:rPr>
              <a:t>un</a:t>
            </a:r>
            <a:r>
              <a:rPr sz="1700" spc="-9" dirty="0" smtClean="0">
                <a:latin typeface="Arial"/>
                <a:cs typeface="Arial"/>
              </a:rPr>
              <a:t>t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ve </a:t>
            </a:r>
            <a:r>
              <a:rPr sz="1700" spc="4" dirty="0" smtClean="0">
                <a:latin typeface="Arial"/>
                <a:cs typeface="Arial"/>
              </a:rPr>
              <a:t>BE</a:t>
            </a:r>
            <a:r>
              <a:rPr sz="1700" spc="0" dirty="0" smtClean="0"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9" name="object 15"/>
          <p:cNvSpPr txBox="1"/>
          <p:nvPr/>
        </p:nvSpPr>
        <p:spPr>
          <a:xfrm>
            <a:off x="2668270" y="2395533"/>
            <a:ext cx="268380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</a:t>
            </a:r>
            <a:r>
              <a:rPr sz="1700" spc="4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a </a:t>
            </a:r>
            <a:r>
              <a:rPr sz="1700" spc="-4" dirty="0" smtClean="0">
                <a:latin typeface="Arial"/>
                <a:cs typeface="Arial"/>
              </a:rPr>
              <a:t>n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0" dirty="0" smtClean="0">
                <a:latin typeface="Arial"/>
                <a:cs typeface="Arial"/>
              </a:rPr>
              <a:t>r</a:t>
            </a:r>
            <a:r>
              <a:rPr sz="1700" spc="-4" dirty="0" smtClean="0">
                <a:latin typeface="Arial"/>
                <a:cs typeface="Arial"/>
              </a:rPr>
              <a:t>m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9" dirty="0" smtClean="0">
                <a:latin typeface="Arial"/>
                <a:cs typeface="Arial"/>
              </a:rPr>
              <a:t>v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d</a:t>
            </a:r>
            <a:r>
              <a:rPr sz="1700" spc="0" dirty="0" smtClean="0">
                <a:latin typeface="Arial"/>
                <a:cs typeface="Arial"/>
              </a:rPr>
              <a:t>i </a:t>
            </a:r>
            <a:r>
              <a:rPr sz="1700" spc="-4" dirty="0" smtClean="0">
                <a:latin typeface="Arial"/>
                <a:cs typeface="Arial"/>
              </a:rPr>
              <a:t>r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-4" dirty="0" smtClean="0">
                <a:latin typeface="Arial"/>
                <a:cs typeface="Arial"/>
              </a:rPr>
              <a:t>fe</a:t>
            </a:r>
            <a:r>
              <a:rPr sz="1700" spc="0" dirty="0" smtClean="0">
                <a:latin typeface="Arial"/>
                <a:cs typeface="Arial"/>
              </a:rPr>
              <a:t>rim</a:t>
            </a:r>
            <a:r>
              <a:rPr sz="1700" spc="4" dirty="0" smtClean="0">
                <a:latin typeface="Arial"/>
                <a:cs typeface="Arial"/>
              </a:rPr>
              <a:t>en</a:t>
            </a:r>
            <a:r>
              <a:rPr sz="1700" spc="-9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0" name="object 14"/>
          <p:cNvSpPr txBox="1"/>
          <p:nvPr/>
        </p:nvSpPr>
        <p:spPr>
          <a:xfrm>
            <a:off x="2668270" y="2730813"/>
            <a:ext cx="405413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</a:t>
            </a:r>
            <a:r>
              <a:rPr sz="1700" spc="4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a </a:t>
            </a:r>
            <a:r>
              <a:rPr sz="1700" spc="-4" dirty="0" smtClean="0">
                <a:latin typeface="Arial"/>
                <a:cs typeface="Arial"/>
              </a:rPr>
              <a:t>d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-4" dirty="0" smtClean="0">
                <a:latin typeface="Arial"/>
                <a:cs typeface="Arial"/>
              </a:rPr>
              <a:t>ffe</a:t>
            </a:r>
            <a:r>
              <a:rPr sz="1700" spc="0" dirty="0" smtClean="0">
                <a:latin typeface="Arial"/>
                <a:cs typeface="Arial"/>
              </a:rPr>
              <a:t>r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n</a:t>
            </a:r>
            <a:r>
              <a:rPr sz="1700" spc="9" dirty="0" smtClean="0">
                <a:latin typeface="Arial"/>
                <a:cs typeface="Arial"/>
              </a:rPr>
              <a:t>z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 tr</a:t>
            </a:r>
            <a:r>
              <a:rPr sz="1700" spc="0" dirty="0" smtClean="0">
                <a:latin typeface="Arial"/>
                <a:cs typeface="Arial"/>
              </a:rPr>
              <a:t>a c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rt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-9" dirty="0" smtClean="0">
                <a:latin typeface="Arial"/>
                <a:cs typeface="Arial"/>
              </a:rPr>
              <a:t>f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0" dirty="0" smtClean="0">
                <a:latin typeface="Arial"/>
                <a:cs typeface="Arial"/>
              </a:rPr>
              <a:t>zi</a:t>
            </a:r>
            <a:r>
              <a:rPr sz="1700" spc="4" dirty="0" smtClean="0">
                <a:latin typeface="Arial"/>
                <a:cs typeface="Arial"/>
              </a:rPr>
              <a:t>on</a:t>
            </a:r>
            <a:r>
              <a:rPr sz="1700" spc="0" dirty="0" smtClean="0">
                <a:latin typeface="Arial"/>
                <a:cs typeface="Arial"/>
              </a:rPr>
              <a:t>e 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d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agno</a:t>
            </a:r>
            <a:r>
              <a:rPr sz="1700" spc="0" dirty="0" smtClean="0">
                <a:latin typeface="Arial"/>
                <a:cs typeface="Arial"/>
              </a:rPr>
              <a:t>si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1" name="object 13"/>
          <p:cNvSpPr txBox="1"/>
          <p:nvPr/>
        </p:nvSpPr>
        <p:spPr>
          <a:xfrm>
            <a:off x="2668270" y="3064823"/>
            <a:ext cx="2182273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.</a:t>
            </a:r>
            <a:r>
              <a:rPr sz="1700" spc="-14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u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en</a:t>
            </a:r>
            <a:r>
              <a:rPr sz="1700" spc="-9" dirty="0" smtClean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z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2" name="object 12"/>
          <p:cNvSpPr txBox="1"/>
          <p:nvPr/>
        </p:nvSpPr>
        <p:spPr>
          <a:xfrm>
            <a:off x="2668270" y="3398833"/>
            <a:ext cx="5488566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-I</a:t>
            </a:r>
            <a:r>
              <a:rPr sz="1700" spc="0" dirty="0" smtClean="0">
                <a:latin typeface="Arial"/>
                <a:cs typeface="Arial"/>
              </a:rPr>
              <a:t>l </a:t>
            </a:r>
            <a:r>
              <a:rPr sz="1700" spc="4" dirty="0" smtClean="0">
                <a:latin typeface="Arial"/>
                <a:cs typeface="Arial"/>
              </a:rPr>
              <a:t>P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o </a:t>
            </a:r>
            <a:r>
              <a:rPr sz="1700" spc="4" dirty="0" smtClean="0">
                <a:latin typeface="Arial"/>
                <a:cs typeface="Arial"/>
              </a:rPr>
              <a:t>Edu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9" dirty="0" smtClean="0">
                <a:latin typeface="Arial"/>
                <a:cs typeface="Arial"/>
              </a:rPr>
              <a:t>t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vo</a:t>
            </a:r>
            <a:r>
              <a:rPr sz="1700" spc="-4" dirty="0" smtClean="0">
                <a:latin typeface="Arial"/>
                <a:cs typeface="Arial"/>
              </a:rPr>
              <a:t> I</a:t>
            </a:r>
            <a:r>
              <a:rPr sz="1700" spc="4" dirty="0" smtClean="0">
                <a:latin typeface="Arial"/>
                <a:cs typeface="Arial"/>
              </a:rPr>
              <a:t>nd</a:t>
            </a:r>
            <a:r>
              <a:rPr sz="1700" spc="0" dirty="0" smtClean="0">
                <a:latin typeface="Arial"/>
                <a:cs typeface="Arial"/>
              </a:rPr>
              <a:t>iv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du</a:t>
            </a:r>
            <a:r>
              <a:rPr sz="1700" spc="-4" dirty="0" smtClean="0">
                <a:latin typeface="Arial"/>
                <a:cs typeface="Arial"/>
              </a:rPr>
              <a:t>a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iz</a:t>
            </a:r>
            <a:r>
              <a:rPr sz="1700" spc="9" dirty="0" smtClean="0">
                <a:latin typeface="Arial"/>
                <a:cs typeface="Arial"/>
              </a:rPr>
              <a:t>z</a:t>
            </a:r>
            <a:r>
              <a:rPr sz="1700" spc="-4" dirty="0" smtClean="0">
                <a:latin typeface="Arial"/>
                <a:cs typeface="Arial"/>
              </a:rPr>
              <a:t>at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-1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b</a:t>
            </a:r>
            <a:r>
              <a:rPr sz="1700" spc="0" dirty="0" smtClean="0">
                <a:latin typeface="Arial"/>
                <a:cs typeface="Arial"/>
              </a:rPr>
              <a:t>r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0" dirty="0" smtClean="0">
                <a:latin typeface="Arial"/>
                <a:cs typeface="Arial"/>
              </a:rPr>
              <a:t>ve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4" dirty="0" smtClean="0">
                <a:latin typeface="Arial"/>
                <a:cs typeface="Arial"/>
              </a:rPr>
              <a:t>p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0" dirty="0" smtClean="0">
                <a:latin typeface="Arial"/>
                <a:cs typeface="Arial"/>
              </a:rPr>
              <a:t>z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-4" dirty="0" smtClean="0">
                <a:latin typeface="Arial"/>
                <a:cs typeface="Arial"/>
              </a:rPr>
              <a:t>o</a:t>
            </a:r>
            <a:r>
              <a:rPr sz="1700" spc="4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e 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3" name="object 11"/>
          <p:cNvSpPr txBox="1"/>
          <p:nvPr/>
        </p:nvSpPr>
        <p:spPr>
          <a:xfrm>
            <a:off x="8157959" y="3398833"/>
            <a:ext cx="189750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latin typeface="Arial"/>
                <a:cs typeface="Arial"/>
              </a:rPr>
              <a:t>m</a:t>
            </a:r>
            <a:r>
              <a:rPr sz="1700" spc="4" dirty="0" smtClean="0">
                <a:latin typeface="Arial"/>
                <a:cs typeface="Arial"/>
              </a:rPr>
              <a:t>od</a:t>
            </a:r>
            <a:r>
              <a:rPr sz="1700" spc="-4" dirty="0" smtClean="0">
                <a:latin typeface="Arial"/>
                <a:cs typeface="Arial"/>
              </a:rPr>
              <a:t>e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lo sc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r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b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4" name="object 10"/>
          <p:cNvSpPr txBox="1"/>
          <p:nvPr/>
        </p:nvSpPr>
        <p:spPr>
          <a:xfrm>
            <a:off x="2668270" y="3734113"/>
            <a:ext cx="721835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-I</a:t>
            </a:r>
            <a:r>
              <a:rPr sz="1700" spc="0" dirty="0" smtClean="0">
                <a:latin typeface="Arial"/>
                <a:cs typeface="Arial"/>
              </a:rPr>
              <a:t>l </a:t>
            </a:r>
            <a:r>
              <a:rPr sz="1700" spc="4" dirty="0" smtClean="0">
                <a:latin typeface="Arial"/>
                <a:cs typeface="Arial"/>
              </a:rPr>
              <a:t>P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o </a:t>
            </a:r>
            <a:r>
              <a:rPr sz="1700" spc="9" dirty="0" smtClean="0">
                <a:latin typeface="Arial"/>
                <a:cs typeface="Arial"/>
              </a:rPr>
              <a:t>D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da</a:t>
            </a:r>
            <a:r>
              <a:rPr sz="1700" spc="-9" dirty="0" smtClean="0">
                <a:latin typeface="Arial"/>
                <a:cs typeface="Arial"/>
              </a:rPr>
              <a:t>t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co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Pe</a:t>
            </a:r>
            <a:r>
              <a:rPr sz="1700" spc="-4" dirty="0" smtClean="0">
                <a:latin typeface="Arial"/>
                <a:cs typeface="Arial"/>
              </a:rPr>
              <a:t>r</a:t>
            </a:r>
            <a:r>
              <a:rPr sz="1700" spc="9" dirty="0" smtClean="0">
                <a:latin typeface="Arial"/>
                <a:cs typeface="Arial"/>
              </a:rPr>
              <a:t>s</a:t>
            </a:r>
            <a:r>
              <a:rPr sz="1700" spc="-4" dirty="0" smtClean="0">
                <a:latin typeface="Arial"/>
                <a:cs typeface="Arial"/>
              </a:rPr>
              <a:t>o</a:t>
            </a:r>
            <a:r>
              <a:rPr sz="1700" spc="4" dirty="0" smtClean="0">
                <a:latin typeface="Arial"/>
                <a:cs typeface="Arial"/>
              </a:rPr>
              <a:t>na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izz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-1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b</a:t>
            </a:r>
            <a:r>
              <a:rPr sz="1700" spc="0" dirty="0" smtClean="0">
                <a:latin typeface="Arial"/>
                <a:cs typeface="Arial"/>
              </a:rPr>
              <a:t>r</a:t>
            </a:r>
            <a:r>
              <a:rPr sz="1700" spc="-4" dirty="0" smtClean="0">
                <a:latin typeface="Arial"/>
                <a:cs typeface="Arial"/>
              </a:rPr>
              <a:t>e</a:t>
            </a:r>
            <a:r>
              <a:rPr sz="1700" spc="9" dirty="0" smtClean="0">
                <a:latin typeface="Arial"/>
                <a:cs typeface="Arial"/>
              </a:rPr>
              <a:t>v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4" dirty="0" smtClean="0">
                <a:latin typeface="Arial"/>
                <a:cs typeface="Arial"/>
              </a:rPr>
              <a:t>p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0" dirty="0" smtClean="0">
                <a:latin typeface="Arial"/>
                <a:cs typeface="Arial"/>
              </a:rPr>
              <a:t>zi</a:t>
            </a:r>
            <a:r>
              <a:rPr sz="1700" spc="4" dirty="0" smtClean="0">
                <a:latin typeface="Arial"/>
                <a:cs typeface="Arial"/>
              </a:rPr>
              <a:t>on</a:t>
            </a:r>
            <a:r>
              <a:rPr sz="1700" spc="0" dirty="0" smtClean="0">
                <a:latin typeface="Arial"/>
                <a:cs typeface="Arial"/>
              </a:rPr>
              <a:t>e 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m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-4" dirty="0" smtClean="0">
                <a:latin typeface="Arial"/>
                <a:cs typeface="Arial"/>
              </a:rPr>
              <a:t>d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lo sc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r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b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5" name="object 9"/>
          <p:cNvSpPr txBox="1"/>
          <p:nvPr/>
        </p:nvSpPr>
        <p:spPr>
          <a:xfrm>
            <a:off x="2668270" y="4068123"/>
            <a:ext cx="857161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-I</a:t>
            </a:r>
            <a:r>
              <a:rPr sz="1700" spc="0" dirty="0" smtClean="0">
                <a:latin typeface="Arial"/>
                <a:cs typeface="Arial"/>
              </a:rPr>
              <a:t>l </a:t>
            </a:r>
            <a:r>
              <a:rPr sz="1700" spc="4" dirty="0" smtClean="0">
                <a:latin typeface="Arial"/>
                <a:cs typeface="Arial"/>
              </a:rPr>
              <a:t>P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o </a:t>
            </a:r>
            <a:r>
              <a:rPr sz="1700" spc="4" dirty="0" smtClean="0">
                <a:latin typeface="Arial"/>
                <a:cs typeface="Arial"/>
              </a:rPr>
              <a:t>Ann</a:t>
            </a:r>
            <a:r>
              <a:rPr sz="1700" spc="-4" dirty="0" smtClean="0">
                <a:latin typeface="Arial"/>
                <a:cs typeface="Arial"/>
              </a:rPr>
              <a:t>u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de</a:t>
            </a:r>
            <a:r>
              <a:rPr sz="1700" spc="0" dirty="0" smtClean="0">
                <a:latin typeface="Arial"/>
                <a:cs typeface="Arial"/>
              </a:rPr>
              <a:t>ll</a:t>
            </a:r>
            <a:r>
              <a:rPr sz="1700" spc="9" dirty="0" smtClean="0">
                <a:latin typeface="Arial"/>
                <a:cs typeface="Arial"/>
              </a:rPr>
              <a:t>’</a:t>
            </a:r>
            <a:r>
              <a:rPr sz="1700" spc="-4" dirty="0" smtClean="0">
                <a:latin typeface="Arial"/>
                <a:cs typeface="Arial"/>
              </a:rPr>
              <a:t>In</a:t>
            </a:r>
            <a:r>
              <a:rPr sz="1700" spc="9" dirty="0" smtClean="0">
                <a:latin typeface="Arial"/>
                <a:cs typeface="Arial"/>
              </a:rPr>
              <a:t>c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4" dirty="0" smtClean="0">
                <a:latin typeface="Arial"/>
                <a:cs typeface="Arial"/>
              </a:rPr>
              <a:t>u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-4" dirty="0" smtClean="0">
                <a:latin typeface="Arial"/>
                <a:cs typeface="Arial"/>
              </a:rPr>
              <a:t>o</a:t>
            </a:r>
            <a:r>
              <a:rPr sz="1700" spc="4" dirty="0" smtClean="0">
                <a:latin typeface="Arial"/>
                <a:cs typeface="Arial"/>
              </a:rPr>
              <a:t>ne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-1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pubb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0" dirty="0" smtClean="0">
                <a:latin typeface="Arial"/>
                <a:cs typeface="Arial"/>
              </a:rPr>
              <a:t>zi</a:t>
            </a:r>
            <a:r>
              <a:rPr sz="1700" spc="4" dirty="0" smtClean="0">
                <a:latin typeface="Arial"/>
                <a:cs typeface="Arial"/>
              </a:rPr>
              <a:t>on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de</a:t>
            </a:r>
            <a:r>
              <a:rPr sz="1700" spc="0" dirty="0" smtClean="0">
                <a:latin typeface="Arial"/>
                <a:cs typeface="Arial"/>
              </a:rPr>
              <a:t>l </a:t>
            </a:r>
            <a:r>
              <a:rPr sz="1700" spc="4" dirty="0" smtClean="0">
                <a:latin typeface="Arial"/>
                <a:cs typeface="Arial"/>
              </a:rPr>
              <a:t>do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u</a:t>
            </a:r>
            <a:r>
              <a:rPr sz="1700" spc="-4" dirty="0" smtClean="0">
                <a:latin typeface="Arial"/>
                <a:cs typeface="Arial"/>
              </a:rPr>
              <a:t>m</a:t>
            </a:r>
            <a:r>
              <a:rPr sz="1700" spc="4" dirty="0" smtClean="0">
                <a:latin typeface="Arial"/>
                <a:cs typeface="Arial"/>
              </a:rPr>
              <a:t>en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r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d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tt</a:t>
            </a:r>
            <a:r>
              <a:rPr sz="1700" spc="0" dirty="0" smtClean="0">
                <a:latin typeface="Arial"/>
                <a:cs typeface="Arial"/>
              </a:rPr>
              <a:t>o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da</a:t>
            </a:r>
            <a:r>
              <a:rPr sz="1700" spc="0" dirty="0" smtClean="0">
                <a:latin typeface="Arial"/>
                <a:cs typeface="Arial"/>
              </a:rPr>
              <a:t>l </a:t>
            </a:r>
            <a:r>
              <a:rPr sz="1700" spc="-4" dirty="0" smtClean="0">
                <a:latin typeface="Arial"/>
                <a:cs typeface="Arial"/>
              </a:rPr>
              <a:t>G</a:t>
            </a:r>
            <a:r>
              <a:rPr sz="1700" spc="4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4" dirty="0" smtClean="0">
                <a:latin typeface="Arial"/>
                <a:cs typeface="Arial"/>
              </a:rPr>
              <a:t> d</a:t>
            </a:r>
            <a:r>
              <a:rPr sz="1700" spc="9" dirty="0" smtClean="0">
                <a:latin typeface="Arial"/>
                <a:cs typeface="Arial"/>
              </a:rPr>
              <a:t>’</a:t>
            </a:r>
            <a:r>
              <a:rPr sz="1700" spc="-4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4" dirty="0" smtClean="0">
                <a:latin typeface="Arial"/>
                <a:cs typeface="Arial"/>
              </a:rPr>
              <a:t>u</a:t>
            </a:r>
            <a:r>
              <a:rPr sz="1700" spc="-9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 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6" name="object 8"/>
          <p:cNvSpPr txBox="1"/>
          <p:nvPr/>
        </p:nvSpPr>
        <p:spPr>
          <a:xfrm>
            <a:off x="2727960" y="4400863"/>
            <a:ext cx="325465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d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be</a:t>
            </a:r>
            <a:r>
              <a:rPr sz="1700" spc="-4" dirty="0" smtClean="0">
                <a:latin typeface="Arial"/>
                <a:cs typeface="Arial"/>
              </a:rPr>
              <a:t>r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da</a:t>
            </a:r>
            <a:r>
              <a:rPr sz="1700" spc="0" dirty="0" smtClean="0">
                <a:latin typeface="Arial"/>
                <a:cs typeface="Arial"/>
              </a:rPr>
              <a:t>l c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4" dirty="0" smtClean="0">
                <a:latin typeface="Arial"/>
                <a:cs typeface="Arial"/>
              </a:rPr>
              <a:t>eg</a:t>
            </a:r>
            <a:r>
              <a:rPr sz="1700" spc="0" dirty="0" smtClean="0">
                <a:latin typeface="Arial"/>
                <a:cs typeface="Arial"/>
              </a:rPr>
              <a:t>io </a:t>
            </a:r>
            <a:r>
              <a:rPr sz="1700" spc="-4" dirty="0" smtClean="0">
                <a:latin typeface="Arial"/>
                <a:cs typeface="Arial"/>
              </a:rPr>
              <a:t>d</a:t>
            </a:r>
            <a:r>
              <a:rPr sz="1700" spc="4" dirty="0" smtClean="0">
                <a:latin typeface="Arial"/>
                <a:cs typeface="Arial"/>
              </a:rPr>
              <a:t>e</a:t>
            </a:r>
            <a:r>
              <a:rPr sz="1700" spc="0" dirty="0" smtClean="0">
                <a:latin typeface="Arial"/>
                <a:cs typeface="Arial"/>
              </a:rPr>
              <a:t>i </a:t>
            </a:r>
            <a:r>
              <a:rPr sz="1700" spc="4" dirty="0" smtClean="0">
                <a:latin typeface="Arial"/>
                <a:cs typeface="Arial"/>
              </a:rPr>
              <a:t>do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en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i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7" name="object 7"/>
          <p:cNvSpPr txBox="1"/>
          <p:nvPr/>
        </p:nvSpPr>
        <p:spPr>
          <a:xfrm>
            <a:off x="2668270" y="4737413"/>
            <a:ext cx="5526996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P</a:t>
            </a:r>
            <a:r>
              <a:rPr sz="1700" spc="-4" dirty="0" smtClean="0">
                <a:latin typeface="Arial"/>
                <a:cs typeface="Arial"/>
              </a:rPr>
              <a:t>r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0" dirty="0" smtClean="0">
                <a:latin typeface="Arial"/>
                <a:cs typeface="Arial"/>
              </a:rPr>
              <a:t>c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 </a:t>
            </a:r>
            <a:r>
              <a:rPr sz="1700" spc="4" dirty="0" smtClean="0">
                <a:latin typeface="Arial"/>
                <a:cs typeface="Arial"/>
              </a:rPr>
              <a:t>d</a:t>
            </a:r>
            <a:r>
              <a:rPr sz="1700" spc="0" dirty="0" smtClean="0">
                <a:latin typeface="Arial"/>
                <a:cs typeface="Arial"/>
              </a:rPr>
              <a:t>’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0" dirty="0" smtClean="0">
                <a:latin typeface="Arial"/>
                <a:cs typeface="Arial"/>
              </a:rPr>
              <a:t>cc</a:t>
            </a:r>
            <a:r>
              <a:rPr sz="1700" spc="4" dirty="0" smtClean="0">
                <a:latin typeface="Arial"/>
                <a:cs typeface="Arial"/>
              </a:rPr>
              <a:t>og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-4" dirty="0" smtClean="0">
                <a:latin typeface="Arial"/>
                <a:cs typeface="Arial"/>
              </a:rPr>
              <a:t>e</a:t>
            </a:r>
            <a:r>
              <a:rPr sz="1700" spc="4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za sc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0" dirty="0" smtClean="0">
                <a:latin typeface="Arial"/>
                <a:cs typeface="Arial"/>
              </a:rPr>
              <a:t>ric</a:t>
            </a:r>
            <a:r>
              <a:rPr sz="1700" spc="4" dirty="0" smtClean="0">
                <a:latin typeface="Arial"/>
                <a:cs typeface="Arial"/>
              </a:rPr>
              <a:t>ab</a:t>
            </a:r>
            <a:r>
              <a:rPr sz="1700" spc="0" dirty="0" smtClean="0">
                <a:latin typeface="Arial"/>
                <a:cs typeface="Arial"/>
              </a:rPr>
              <a:t>ili</a:t>
            </a:r>
            <a:r>
              <a:rPr sz="1700" spc="9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9" dirty="0" smtClean="0">
                <a:latin typeface="Arial"/>
                <a:cs typeface="Arial"/>
              </a:rPr>
              <a:t>c</a:t>
            </a:r>
            <a:r>
              <a:rPr sz="1700" spc="-4" dirty="0" smtClean="0">
                <a:latin typeface="Arial"/>
                <a:cs typeface="Arial"/>
              </a:rPr>
              <a:t>o</a:t>
            </a:r>
            <a:r>
              <a:rPr sz="1700" spc="4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4" dirty="0" smtClean="0">
                <a:latin typeface="Arial"/>
                <a:cs typeface="Arial"/>
              </a:rPr>
              <a:t>u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4" dirty="0" smtClean="0">
                <a:latin typeface="Arial"/>
                <a:cs typeface="Arial"/>
              </a:rPr>
              <a:t>ab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 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0" dirty="0" smtClean="0">
                <a:latin typeface="Arial"/>
                <a:cs typeface="Arial"/>
              </a:rPr>
              <a:t>n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8" name="object 6"/>
          <p:cNvSpPr txBox="1"/>
          <p:nvPr/>
        </p:nvSpPr>
        <p:spPr>
          <a:xfrm>
            <a:off x="2668270" y="5071423"/>
            <a:ext cx="2625605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1700" spc="-9" dirty="0" smtClean="0">
                <a:solidFill>
                  <a:srgbClr val="3F3F3F"/>
                </a:solidFill>
                <a:latin typeface="Arial"/>
                <a:cs typeface="Arial"/>
              </a:rPr>
              <a:t>.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u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en</a:t>
            </a:r>
            <a:r>
              <a:rPr sz="1700" spc="-9" dirty="0" smtClean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p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r la 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tt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9" name="object 5"/>
          <p:cNvSpPr txBox="1"/>
          <p:nvPr/>
        </p:nvSpPr>
        <p:spPr>
          <a:xfrm>
            <a:off x="2668270" y="5404163"/>
            <a:ext cx="4075716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</a:t>
            </a:r>
            <a:r>
              <a:rPr sz="1700" spc="9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9" dirty="0" smtClean="0">
                <a:latin typeface="Arial"/>
                <a:cs typeface="Arial"/>
              </a:rPr>
              <a:t>s</a:t>
            </a:r>
            <a:r>
              <a:rPr sz="1700" spc="-4" dirty="0" smtClean="0">
                <a:latin typeface="Arial"/>
                <a:cs typeface="Arial"/>
              </a:rPr>
              <a:t>o</a:t>
            </a:r>
            <a:r>
              <a:rPr sz="1700" spc="0" dirty="0" smtClean="0">
                <a:latin typeface="Arial"/>
                <a:cs typeface="Arial"/>
              </a:rPr>
              <a:t>rse </a:t>
            </a:r>
            <a:r>
              <a:rPr sz="1700" spc="-4" dirty="0" smtClean="0">
                <a:latin typeface="Arial"/>
                <a:cs typeface="Arial"/>
              </a:rPr>
              <a:t>o</a:t>
            </a:r>
            <a:r>
              <a:rPr sz="1700" spc="0" dirty="0" smtClean="0">
                <a:latin typeface="Arial"/>
                <a:cs typeface="Arial"/>
              </a:rPr>
              <a:t>n l</a:t>
            </a:r>
            <a:r>
              <a:rPr sz="1700" spc="9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e s</a:t>
            </a:r>
            <a:r>
              <a:rPr sz="1700" spc="4" dirty="0" smtClean="0">
                <a:latin typeface="Arial"/>
                <a:cs typeface="Arial"/>
              </a:rPr>
              <a:t>o</a:t>
            </a:r>
            <a:r>
              <a:rPr sz="1700" spc="-4" dirty="0" smtClean="0">
                <a:latin typeface="Arial"/>
                <a:cs typeface="Arial"/>
              </a:rPr>
              <a:t>f</a:t>
            </a:r>
            <a:r>
              <a:rPr sz="1700" spc="-9" dirty="0" smtClean="0">
                <a:latin typeface="Arial"/>
                <a:cs typeface="Arial"/>
              </a:rPr>
              <a:t>t</a:t>
            </a:r>
            <a:r>
              <a:rPr sz="1700" spc="-4" dirty="0" smtClean="0">
                <a:latin typeface="Arial"/>
                <a:cs typeface="Arial"/>
              </a:rPr>
              <a:t>wa</a:t>
            </a:r>
            <a:r>
              <a:rPr sz="1700" spc="0" dirty="0" smtClean="0">
                <a:latin typeface="Arial"/>
                <a:cs typeface="Arial"/>
              </a:rPr>
              <a:t>re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pe</a:t>
            </a:r>
            <a:r>
              <a:rPr sz="1700" spc="0" dirty="0" smtClean="0">
                <a:latin typeface="Arial"/>
                <a:cs typeface="Arial"/>
              </a:rPr>
              <a:t>r</a:t>
            </a:r>
            <a:r>
              <a:rPr sz="1700" spc="-9" dirty="0" smtClean="0">
                <a:latin typeface="Arial"/>
                <a:cs typeface="Arial"/>
              </a:rPr>
              <a:t> </a:t>
            </a:r>
            <a:r>
              <a:rPr sz="1700" spc="9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d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4" dirty="0" smtClean="0">
                <a:latin typeface="Arial"/>
                <a:cs typeface="Arial"/>
              </a:rPr>
              <a:t>da</a:t>
            </a:r>
            <a:r>
              <a:rPr sz="1700" spc="-4" dirty="0" smtClean="0">
                <a:latin typeface="Arial"/>
                <a:cs typeface="Arial"/>
              </a:rPr>
              <a:t>tt</a:t>
            </a:r>
            <a:r>
              <a:rPr sz="1700" spc="0" dirty="0" smtClean="0">
                <a:latin typeface="Arial"/>
                <a:cs typeface="Arial"/>
              </a:rPr>
              <a:t>ica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0" name="object 4"/>
          <p:cNvSpPr txBox="1"/>
          <p:nvPr/>
        </p:nvSpPr>
        <p:spPr>
          <a:xfrm>
            <a:off x="2668270" y="5739443"/>
            <a:ext cx="158207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-</a:t>
            </a:r>
            <a:r>
              <a:rPr sz="1700" spc="4" dirty="0" smtClean="0">
                <a:latin typeface="Arial"/>
                <a:cs typeface="Arial"/>
              </a:rPr>
              <a:t>Buon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p</a:t>
            </a:r>
            <a:r>
              <a:rPr sz="1700" spc="-4" dirty="0" smtClean="0">
                <a:latin typeface="Arial"/>
                <a:cs typeface="Arial"/>
              </a:rPr>
              <a:t>r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9" dirty="0" smtClean="0">
                <a:latin typeface="Arial"/>
                <a:cs typeface="Arial"/>
              </a:rPr>
              <a:t>c</a:t>
            </a:r>
            <a:r>
              <a:rPr sz="1700" spc="-4" dirty="0" smtClean="0">
                <a:latin typeface="Arial"/>
                <a:cs typeface="Arial"/>
              </a:rPr>
              <a:t>h</a:t>
            </a:r>
            <a:r>
              <a:rPr sz="1700" spc="0" dirty="0" smtClean="0"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1" name="object 3"/>
          <p:cNvSpPr txBox="1"/>
          <p:nvPr/>
        </p:nvSpPr>
        <p:spPr>
          <a:xfrm>
            <a:off x="2668270" y="6073453"/>
            <a:ext cx="298690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4</a:t>
            </a:r>
            <a:r>
              <a:rPr sz="1700" spc="0" dirty="0" smtClean="0">
                <a:latin typeface="Arial"/>
                <a:cs typeface="Arial"/>
              </a:rPr>
              <a:t>.</a:t>
            </a:r>
            <a:r>
              <a:rPr sz="1700" spc="-1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og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ia e la si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og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2" name="object 2"/>
          <p:cNvSpPr txBox="1"/>
          <p:nvPr/>
        </p:nvSpPr>
        <p:spPr>
          <a:xfrm>
            <a:off x="2668270" y="6407463"/>
            <a:ext cx="1438714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5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.</a:t>
            </a:r>
            <a:r>
              <a:rPr sz="1700" spc="-14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rm</a:t>
            </a:r>
            <a:r>
              <a:rPr sz="1700" spc="-4" dirty="0" smtClean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700" spc="9" dirty="0" smtClean="0">
                <a:solidFill>
                  <a:srgbClr val="BF0000"/>
                </a:solidFill>
                <a:latin typeface="Arial"/>
                <a:cs typeface="Arial"/>
              </a:rPr>
              <a:t>z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700" spc="4" dirty="0" smtClean="0">
                <a:solidFill>
                  <a:srgbClr val="BF0000"/>
                </a:solidFill>
                <a:latin typeface="Arial"/>
                <a:cs typeface="Arial"/>
              </a:rPr>
              <a:t>on</a:t>
            </a:r>
            <a:r>
              <a:rPr sz="1700" spc="0" dirty="0" smtClean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tangolo 198"/>
          <p:cNvSpPr/>
          <p:nvPr/>
        </p:nvSpPr>
        <p:spPr>
          <a:xfrm>
            <a:off x="1905000" y="2133600"/>
            <a:ext cx="9509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1 - I BES E LA NORMATIVA DI</a:t>
            </a:r>
          </a:p>
          <a:p>
            <a:pPr algn="ctr"/>
            <a:r>
              <a:rPr lang="it-IT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RIFERIMENTO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magine 2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object 27"/>
          <p:cNvSpPr txBox="1"/>
          <p:nvPr/>
        </p:nvSpPr>
        <p:spPr>
          <a:xfrm>
            <a:off x="2433320" y="472007"/>
            <a:ext cx="602376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L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a 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no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r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m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v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a di ri</a:t>
            </a:r>
            <a:r>
              <a:rPr sz="3600" spc="-14" dirty="0" smtClean="0">
                <a:solidFill>
                  <a:srgbClr val="168CBA"/>
                </a:solidFill>
                <a:latin typeface="Century Gothic"/>
                <a:cs typeface="Century Gothic"/>
              </a:rPr>
              <a:t>f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eri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m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10" name="object 26"/>
          <p:cNvSpPr txBox="1"/>
          <p:nvPr/>
        </p:nvSpPr>
        <p:spPr>
          <a:xfrm>
            <a:off x="2385060" y="1512490"/>
            <a:ext cx="263452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L</a:t>
            </a:r>
            <a:r>
              <a:rPr sz="2000" b="1" spc="4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g</a:t>
            </a:r>
            <a:r>
              <a:rPr sz="2000" b="1" spc="4" dirty="0" smtClean="0">
                <a:latin typeface="Arial"/>
                <a:cs typeface="Arial"/>
              </a:rPr>
              <a:t>g</a:t>
            </a:r>
            <a:r>
              <a:rPr sz="2000" b="1" spc="0" dirty="0" smtClean="0">
                <a:latin typeface="Arial"/>
                <a:cs typeface="Arial"/>
              </a:rPr>
              <a:t>e Qu</a:t>
            </a:r>
            <a:r>
              <a:rPr sz="2000" b="1" spc="-4" dirty="0" smtClean="0">
                <a:latin typeface="Arial"/>
                <a:cs typeface="Arial"/>
              </a:rPr>
              <a:t>a</a:t>
            </a:r>
            <a:r>
              <a:rPr sz="2000" b="1" spc="4" dirty="0" smtClean="0">
                <a:latin typeface="Arial"/>
                <a:cs typeface="Arial"/>
              </a:rPr>
              <a:t>d</a:t>
            </a:r>
            <a:r>
              <a:rPr sz="2000" b="1" spc="0" dirty="0" smtClean="0">
                <a:latin typeface="Arial"/>
                <a:cs typeface="Arial"/>
              </a:rPr>
              <a:t>ro 1</a:t>
            </a:r>
            <a:r>
              <a:rPr sz="2000" b="1" spc="4" dirty="0" smtClean="0">
                <a:latin typeface="Arial"/>
                <a:cs typeface="Arial"/>
              </a:rPr>
              <a:t>0</a:t>
            </a:r>
            <a:r>
              <a:rPr sz="2000" b="1" spc="0" dirty="0" smtClean="0">
                <a:latin typeface="Arial"/>
                <a:cs typeface="Arial"/>
              </a:rPr>
              <a:t>4/92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1" name="object 25"/>
          <p:cNvSpPr txBox="1"/>
          <p:nvPr/>
        </p:nvSpPr>
        <p:spPr>
          <a:xfrm>
            <a:off x="6642100" y="1512490"/>
            <a:ext cx="120823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4966AB"/>
                </a:solidFill>
                <a:latin typeface="Arial"/>
                <a:cs typeface="Arial"/>
              </a:rPr>
              <a:t>H</a:t>
            </a:r>
            <a:r>
              <a:rPr sz="2000" b="1" spc="0" dirty="0" smtClean="0">
                <a:solidFill>
                  <a:srgbClr val="4966AB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4966AB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4966AB"/>
                </a:solidFill>
                <a:latin typeface="Arial"/>
                <a:cs typeface="Arial"/>
              </a:rPr>
              <a:t>d</a:t>
            </a:r>
            <a:r>
              <a:rPr sz="2000" b="1" spc="-4" dirty="0" smtClean="0">
                <a:solidFill>
                  <a:srgbClr val="4966AB"/>
                </a:solidFill>
                <a:latin typeface="Arial"/>
                <a:cs typeface="Arial"/>
              </a:rPr>
              <a:t>i</a:t>
            </a:r>
            <a:r>
              <a:rPr sz="2000" b="1" spc="4" dirty="0" smtClean="0">
                <a:solidFill>
                  <a:srgbClr val="4966AB"/>
                </a:solidFill>
                <a:latin typeface="Arial"/>
                <a:cs typeface="Arial"/>
              </a:rPr>
              <a:t>ca</a:t>
            </a:r>
            <a:r>
              <a:rPr sz="2000" b="1" spc="0" dirty="0" smtClean="0">
                <a:solidFill>
                  <a:srgbClr val="4966AB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2" name="object 24"/>
          <p:cNvSpPr txBox="1"/>
          <p:nvPr/>
        </p:nvSpPr>
        <p:spPr>
          <a:xfrm>
            <a:off x="9399270" y="1512490"/>
            <a:ext cx="156188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Int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gr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3" name="object 23"/>
          <p:cNvSpPr txBox="1"/>
          <p:nvPr/>
        </p:nvSpPr>
        <p:spPr>
          <a:xfrm>
            <a:off x="2454910" y="1810940"/>
            <a:ext cx="362309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orm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 di r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4" name="object 22"/>
          <p:cNvSpPr txBox="1"/>
          <p:nvPr/>
        </p:nvSpPr>
        <p:spPr>
          <a:xfrm>
            <a:off x="6085078" y="1810940"/>
            <a:ext cx="175873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er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d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it</a:t>
            </a:r>
            <a:r>
              <a:rPr sz="2000" spc="0" dirty="0" smtClean="0">
                <a:latin typeface="Arial"/>
                <a:cs typeface="Arial"/>
              </a:rPr>
              <a:t>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5" name="object 21"/>
          <p:cNvSpPr txBox="1"/>
          <p:nvPr/>
        </p:nvSpPr>
        <p:spPr>
          <a:xfrm>
            <a:off x="2385060" y="2115740"/>
            <a:ext cx="72741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(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t.</a:t>
            </a:r>
            <a:r>
              <a:rPr sz="2000" spc="4" dirty="0" smtClean="0">
                <a:latin typeface="Arial"/>
                <a:cs typeface="Arial"/>
              </a:rPr>
              <a:t>3</a:t>
            </a:r>
            <a:r>
              <a:rPr sz="2000" spc="0" dirty="0" smtClean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6" name="object 20"/>
          <p:cNvSpPr txBox="1"/>
          <p:nvPr/>
        </p:nvSpPr>
        <p:spPr>
          <a:xfrm>
            <a:off x="3239770" y="2115740"/>
            <a:ext cx="99546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7" name="object 19"/>
          <p:cNvSpPr txBox="1"/>
          <p:nvPr/>
        </p:nvSpPr>
        <p:spPr>
          <a:xfrm>
            <a:off x="4364990" y="2115740"/>
            <a:ext cx="162682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42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it</a:t>
            </a:r>
            <a:r>
              <a:rPr sz="2000" spc="0" dirty="0" smtClean="0">
                <a:latin typeface="Arial"/>
                <a:cs typeface="Arial"/>
              </a:rPr>
              <a:t>to;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8" name="object 18"/>
          <p:cNvSpPr txBox="1"/>
          <p:nvPr/>
        </p:nvSpPr>
        <p:spPr>
          <a:xfrm>
            <a:off x="6122670" y="2115740"/>
            <a:ext cx="64283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t.</a:t>
            </a:r>
            <a:r>
              <a:rPr sz="2000" spc="4" dirty="0" smtClean="0">
                <a:latin typeface="Arial"/>
                <a:cs typeface="Arial"/>
              </a:rPr>
              <a:t>4</a:t>
            </a:r>
            <a:r>
              <a:rPr sz="2000" spc="0" dirty="0" smtClean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9" name="object 17"/>
          <p:cNvSpPr txBox="1"/>
          <p:nvPr/>
        </p:nvSpPr>
        <p:spPr>
          <a:xfrm>
            <a:off x="6892290" y="2115740"/>
            <a:ext cx="163198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me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0" name="object 16"/>
          <p:cNvSpPr txBox="1"/>
          <p:nvPr/>
        </p:nvSpPr>
        <p:spPr>
          <a:xfrm>
            <a:off x="8651240" y="2115740"/>
            <a:ext cx="161946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’</a:t>
            </a:r>
            <a:r>
              <a:rPr sz="2000" spc="4" dirty="0" smtClean="0">
                <a:latin typeface="Arial"/>
                <a:cs typeface="Arial"/>
              </a:rPr>
              <a:t>ha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1" name="object 15"/>
          <p:cNvSpPr txBox="1"/>
          <p:nvPr/>
        </p:nvSpPr>
        <p:spPr>
          <a:xfrm>
            <a:off x="10400030" y="2115740"/>
            <a:ext cx="78456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rt</a:t>
            </a:r>
            <a:r>
              <a:rPr sz="2000" spc="-4" dirty="0" smtClean="0">
                <a:latin typeface="Arial"/>
                <a:cs typeface="Arial"/>
              </a:rPr>
              <a:t>.</a:t>
            </a:r>
            <a:r>
              <a:rPr sz="2000" spc="0" dirty="0" smtClean="0">
                <a:latin typeface="Arial"/>
                <a:cs typeface="Arial"/>
              </a:rPr>
              <a:t>1</a:t>
            </a:r>
            <a:r>
              <a:rPr sz="2000" spc="4" dirty="0" smtClean="0">
                <a:latin typeface="Arial"/>
                <a:cs typeface="Arial"/>
              </a:rPr>
              <a:t>3</a:t>
            </a:r>
            <a:r>
              <a:rPr sz="2000" spc="0" dirty="0" smtClean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2" name="object 14"/>
          <p:cNvSpPr txBox="1"/>
          <p:nvPr/>
        </p:nvSpPr>
        <p:spPr>
          <a:xfrm>
            <a:off x="2385060" y="2359580"/>
            <a:ext cx="877006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gr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ne </a:t>
            </a:r>
            <a:r>
              <a:rPr sz="2000" spc="9" dirty="0" smtClean="0">
                <a:latin typeface="Arial"/>
                <a:cs typeface="Arial"/>
              </a:rPr>
              <a:t>sc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;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rt</a:t>
            </a:r>
            <a:r>
              <a:rPr sz="2000" spc="-4" dirty="0" smtClean="0">
                <a:latin typeface="Arial"/>
                <a:cs typeface="Arial"/>
              </a:rPr>
              <a:t>.</a:t>
            </a:r>
            <a:r>
              <a:rPr sz="2000" spc="0" dirty="0" smtClean="0">
                <a:latin typeface="Arial"/>
                <a:cs typeface="Arial"/>
              </a:rPr>
              <a:t>1</a:t>
            </a:r>
            <a:r>
              <a:rPr sz="2000" spc="4" dirty="0" smtClean="0">
                <a:latin typeface="Arial"/>
                <a:cs typeface="Arial"/>
              </a:rPr>
              <a:t>6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al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el 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e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rove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’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me</a:t>
            </a:r>
            <a:r>
              <a:rPr sz="2000" spc="9" dirty="0" smtClean="0">
                <a:latin typeface="Arial"/>
                <a:cs typeface="Arial"/>
              </a:rPr>
              <a:t>)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3" name="object 13"/>
          <p:cNvSpPr txBox="1"/>
          <p:nvPr/>
        </p:nvSpPr>
        <p:spPr>
          <a:xfrm>
            <a:off x="2385060" y="2975530"/>
            <a:ext cx="266322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 smtClean="0">
                <a:latin typeface="Arial"/>
                <a:cs typeface="Arial"/>
              </a:rPr>
              <a:t>D</a:t>
            </a:r>
            <a:r>
              <a:rPr sz="2000" b="1" spc="-4" dirty="0" smtClean="0">
                <a:latin typeface="Arial"/>
                <a:cs typeface="Arial"/>
              </a:rPr>
              <a:t>P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9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24 f</a:t>
            </a:r>
            <a:r>
              <a:rPr sz="2000" b="1" spc="4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b</a:t>
            </a:r>
            <a:r>
              <a:rPr sz="2000" b="1" spc="4" dirty="0" smtClean="0">
                <a:latin typeface="Arial"/>
                <a:cs typeface="Arial"/>
              </a:rPr>
              <a:t>b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-4" dirty="0" smtClean="0">
                <a:latin typeface="Arial"/>
                <a:cs typeface="Arial"/>
              </a:rPr>
              <a:t>ai</a:t>
            </a:r>
            <a:r>
              <a:rPr sz="2000" b="1" spc="0" dirty="0" smtClean="0">
                <a:latin typeface="Arial"/>
                <a:cs typeface="Arial"/>
              </a:rPr>
              <a:t>o </a:t>
            </a:r>
            <a:r>
              <a:rPr sz="2000" b="1" spc="4" dirty="0" smtClean="0">
                <a:latin typeface="Arial"/>
                <a:cs typeface="Arial"/>
              </a:rPr>
              <a:t>1</a:t>
            </a:r>
            <a:r>
              <a:rPr sz="2000" b="1" spc="0" dirty="0" smtClean="0">
                <a:latin typeface="Arial"/>
                <a:cs typeface="Arial"/>
              </a:rPr>
              <a:t>9</a:t>
            </a:r>
            <a:r>
              <a:rPr sz="2000" b="1" spc="4" dirty="0" smtClean="0">
                <a:latin typeface="Arial"/>
                <a:cs typeface="Arial"/>
              </a:rPr>
              <a:t>9</a:t>
            </a:r>
            <a:r>
              <a:rPr sz="2000" b="1" spc="0" dirty="0" smtClean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4" name="object 12"/>
          <p:cNvSpPr txBox="1"/>
          <p:nvPr/>
        </p:nvSpPr>
        <p:spPr>
          <a:xfrm>
            <a:off x="2594610" y="3273980"/>
            <a:ext cx="160117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1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F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F  </a:t>
            </a:r>
            <a:r>
              <a:rPr sz="2000" spc="-4" dirty="0" smtClean="0">
                <a:latin typeface="Arial"/>
                <a:cs typeface="Arial"/>
              </a:rPr>
              <a:t>PE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5" name="object 11"/>
          <p:cNvSpPr txBox="1"/>
          <p:nvPr/>
        </p:nvSpPr>
        <p:spPr>
          <a:xfrm>
            <a:off x="2385060" y="3580050"/>
            <a:ext cx="877904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(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t.</a:t>
            </a:r>
            <a:r>
              <a:rPr sz="2000" spc="4" dirty="0" smtClean="0">
                <a:latin typeface="Arial"/>
                <a:cs typeface="Arial"/>
              </a:rPr>
              <a:t>2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nd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v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’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un</a:t>
            </a:r>
            <a:r>
              <a:rPr sz="2000" spc="0" dirty="0" smtClean="0">
                <a:latin typeface="Arial"/>
                <a:cs typeface="Arial"/>
              </a:rPr>
              <a:t>no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er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na </a:t>
            </a:r>
            <a:r>
              <a:rPr sz="2000" spc="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nd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pp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;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rt</a:t>
            </a:r>
            <a:r>
              <a:rPr sz="2000" spc="-4" dirty="0" smtClean="0">
                <a:latin typeface="Arial"/>
                <a:cs typeface="Arial"/>
              </a:rPr>
              <a:t>.</a:t>
            </a:r>
            <a:r>
              <a:rPr sz="2000" spc="0" dirty="0" smtClean="0">
                <a:latin typeface="Arial"/>
                <a:cs typeface="Arial"/>
              </a:rPr>
              <a:t>3,</a:t>
            </a:r>
            <a:r>
              <a:rPr sz="2000" spc="6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6" name="object 10"/>
          <p:cNvSpPr txBox="1"/>
          <p:nvPr/>
        </p:nvSpPr>
        <p:spPr>
          <a:xfrm>
            <a:off x="2385060" y="3822620"/>
            <a:ext cx="879453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: </a:t>
            </a:r>
            <a:r>
              <a:rPr sz="2000" spc="50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, </a:t>
            </a:r>
            <a:r>
              <a:rPr sz="2000" spc="51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, </a:t>
            </a:r>
            <a:r>
              <a:rPr sz="2000" spc="513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523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in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lt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; </a:t>
            </a:r>
            <a:r>
              <a:rPr sz="2000" spc="52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. </a:t>
            </a:r>
            <a:r>
              <a:rPr sz="2000" spc="52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4, </a:t>
            </a:r>
            <a:r>
              <a:rPr sz="2000" spc="533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7" name="object 9"/>
          <p:cNvSpPr txBox="1"/>
          <p:nvPr/>
        </p:nvSpPr>
        <p:spPr>
          <a:xfrm>
            <a:off x="2385060" y="4067730"/>
            <a:ext cx="876151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Fu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2000" spc="19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de</a:t>
            </a:r>
            <a:r>
              <a:rPr sz="2000" spc="-4" dirty="0" smtClean="0">
                <a:latin typeface="Arial"/>
                <a:cs typeface="Arial"/>
              </a:rPr>
              <a:t>fi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on</a:t>
            </a:r>
            <a:r>
              <a:rPr sz="2000" spc="0" dirty="0" smtClean="0">
                <a:latin typeface="Arial"/>
                <a:cs typeface="Arial"/>
              </a:rPr>
              <a:t>e, art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e,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gg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nv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lt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;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t.</a:t>
            </a:r>
            <a:r>
              <a:rPr sz="2000" spc="0" dirty="0" smtClean="0">
                <a:latin typeface="Arial"/>
                <a:cs typeface="Arial"/>
              </a:rPr>
              <a:t>5</a:t>
            </a:r>
            <a:r>
              <a:rPr sz="2000" spc="5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8" name="object 8"/>
          <p:cNvSpPr txBox="1"/>
          <p:nvPr/>
        </p:nvSpPr>
        <p:spPr>
          <a:xfrm>
            <a:off x="2385060" y="4311570"/>
            <a:ext cx="893321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vo  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9" dirty="0" smtClean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1F5F"/>
                </a:solidFill>
                <a:latin typeface="Arial"/>
                <a:cs typeface="Arial"/>
              </a:rPr>
              <a:t>zz</a:t>
            </a:r>
            <a:r>
              <a:rPr sz="2000" spc="4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9" dirty="0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54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ne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53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548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tt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nvo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ti</a:t>
            </a:r>
            <a:r>
              <a:rPr sz="2000" spc="0" dirty="0" smtClean="0">
                <a:latin typeface="Arial"/>
                <a:cs typeface="Arial"/>
              </a:rPr>
              <a:t>;</a:t>
            </a:r>
            <a:r>
              <a:rPr sz="2000" spc="54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t.</a:t>
            </a:r>
            <a:r>
              <a:rPr sz="2000" spc="0" dirty="0" smtClean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9" name="object 7"/>
          <p:cNvSpPr txBox="1"/>
          <p:nvPr/>
        </p:nvSpPr>
        <p:spPr>
          <a:xfrm>
            <a:off x="2385060" y="4555410"/>
            <a:ext cx="1208235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0" name="object 6"/>
          <p:cNvSpPr txBox="1"/>
          <p:nvPr/>
        </p:nvSpPr>
        <p:spPr>
          <a:xfrm>
            <a:off x="2385060" y="5476160"/>
            <a:ext cx="280284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OMS</a:t>
            </a:r>
            <a:r>
              <a:rPr sz="2000" b="1" spc="-9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m</a:t>
            </a:r>
            <a:r>
              <a:rPr sz="2000" b="1" spc="-4" dirty="0" smtClean="0">
                <a:latin typeface="Arial"/>
                <a:cs typeface="Arial"/>
              </a:rPr>
              <a:t>a</a:t>
            </a:r>
            <a:r>
              <a:rPr sz="2000" b="1" spc="4" dirty="0" smtClean="0">
                <a:latin typeface="Arial"/>
                <a:cs typeface="Arial"/>
              </a:rPr>
              <a:t>g</a:t>
            </a:r>
            <a:r>
              <a:rPr sz="2000" b="1" spc="0" dirty="0" smtClean="0">
                <a:latin typeface="Arial"/>
                <a:cs typeface="Arial"/>
              </a:rPr>
              <a:t>g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o 2</a:t>
            </a:r>
            <a:r>
              <a:rPr sz="2000" b="1" spc="4" dirty="0" smtClean="0">
                <a:latin typeface="Arial"/>
                <a:cs typeface="Arial"/>
              </a:rPr>
              <a:t>00</a:t>
            </a:r>
            <a:r>
              <a:rPr sz="2000" b="1" spc="0" dirty="0" smtClean="0">
                <a:latin typeface="Arial"/>
                <a:cs typeface="Arial"/>
              </a:rPr>
              <a:t>1 </a:t>
            </a:r>
            <a:r>
              <a:rPr sz="2000" b="1" spc="1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1" name="object 5"/>
          <p:cNvSpPr txBox="1"/>
          <p:nvPr/>
        </p:nvSpPr>
        <p:spPr>
          <a:xfrm>
            <a:off x="6667500" y="5476160"/>
            <a:ext cx="119307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4966AB"/>
                </a:solidFill>
                <a:latin typeface="Arial"/>
                <a:cs typeface="Arial"/>
              </a:rPr>
              <a:t>D</a:t>
            </a:r>
            <a:r>
              <a:rPr sz="2000" b="1" spc="-4" dirty="0" smtClean="0">
                <a:solidFill>
                  <a:srgbClr val="4966AB"/>
                </a:solidFill>
                <a:latin typeface="Arial"/>
                <a:cs typeface="Arial"/>
              </a:rPr>
              <a:t>i</a:t>
            </a:r>
            <a:r>
              <a:rPr sz="2000" b="1" spc="4" dirty="0" smtClean="0">
                <a:solidFill>
                  <a:srgbClr val="4966AB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4966AB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4966AB"/>
                </a:solidFill>
                <a:latin typeface="Arial"/>
                <a:cs typeface="Arial"/>
              </a:rPr>
              <a:t>b</a:t>
            </a:r>
            <a:r>
              <a:rPr sz="2000" b="1" spc="-4" dirty="0" smtClean="0">
                <a:solidFill>
                  <a:srgbClr val="4966AB"/>
                </a:solidFill>
                <a:latin typeface="Arial"/>
                <a:cs typeface="Arial"/>
              </a:rPr>
              <a:t>ili</a:t>
            </a:r>
            <a:r>
              <a:rPr sz="2000" b="1" spc="9" dirty="0" smtClean="0">
                <a:solidFill>
                  <a:srgbClr val="4966AB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4966AB"/>
                </a:solidFill>
                <a:latin typeface="Arial"/>
                <a:cs typeface="Arial"/>
              </a:rPr>
              <a:t>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2" name="object 4"/>
          <p:cNvSpPr txBox="1"/>
          <p:nvPr/>
        </p:nvSpPr>
        <p:spPr>
          <a:xfrm>
            <a:off x="9550400" y="5476160"/>
            <a:ext cx="132007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lu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3" name="object 3"/>
          <p:cNvSpPr txBox="1"/>
          <p:nvPr/>
        </p:nvSpPr>
        <p:spPr>
          <a:xfrm>
            <a:off x="5609590" y="5774610"/>
            <a:ext cx="355629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ome u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io</a:t>
            </a:r>
            <a:r>
              <a:rPr sz="2000" spc="0" dirty="0" smtClean="0">
                <a:latin typeface="Arial"/>
                <a:cs typeface="Arial"/>
              </a:rPr>
              <a:t>ne 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4" name="object 2"/>
          <p:cNvSpPr txBox="1"/>
          <p:nvPr/>
        </p:nvSpPr>
        <p:spPr>
          <a:xfrm>
            <a:off x="5469890" y="6079410"/>
            <a:ext cx="384915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 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 am</a:t>
            </a:r>
            <a:r>
              <a:rPr sz="2000" spc="4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nte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ol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ject 29"/>
          <p:cNvSpPr txBox="1"/>
          <p:nvPr/>
        </p:nvSpPr>
        <p:spPr>
          <a:xfrm>
            <a:off x="2672080" y="237057"/>
            <a:ext cx="602324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La n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o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r</a:t>
            </a:r>
            <a:r>
              <a:rPr sz="3600" spc="-9" dirty="0" smtClean="0">
                <a:solidFill>
                  <a:srgbClr val="168CBA"/>
                </a:solidFill>
                <a:latin typeface="Century Gothic"/>
                <a:cs typeface="Century Gothic"/>
              </a:rPr>
              <a:t>m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a</a:t>
            </a:r>
            <a:r>
              <a:rPr sz="3600" spc="4" dirty="0" smtClean="0">
                <a:solidFill>
                  <a:srgbClr val="168CBA"/>
                </a:solidFill>
                <a:latin typeface="Century Gothic"/>
                <a:cs typeface="Century Gothic"/>
              </a:rPr>
              <a:t>t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v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a </a:t>
            </a:r>
            <a:r>
              <a:rPr sz="3600" spc="9" dirty="0" smtClean="0">
                <a:solidFill>
                  <a:srgbClr val="168CBA"/>
                </a:solidFill>
                <a:latin typeface="Century Gothic"/>
                <a:cs typeface="Century Gothic"/>
              </a:rPr>
              <a:t>d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i riferi</a:t>
            </a:r>
            <a:r>
              <a:rPr sz="3600" spc="-19" dirty="0" smtClean="0">
                <a:solidFill>
                  <a:srgbClr val="168CBA"/>
                </a:solidFill>
                <a:latin typeface="Century Gothic"/>
                <a:cs typeface="Century Gothic"/>
              </a:rPr>
              <a:t>m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e</a:t>
            </a:r>
            <a:r>
              <a:rPr sz="3600" spc="-4" dirty="0" smtClean="0">
                <a:solidFill>
                  <a:srgbClr val="168CBA"/>
                </a:solidFill>
                <a:latin typeface="Century Gothic"/>
                <a:cs typeface="Century Gothic"/>
              </a:rPr>
              <a:t>n</a:t>
            </a:r>
            <a:r>
              <a:rPr sz="3600" spc="0" dirty="0" smtClean="0">
                <a:solidFill>
                  <a:srgbClr val="168CBA"/>
                </a:solidFill>
                <a:latin typeface="Century Gothic"/>
                <a:cs typeface="Century Gothic"/>
              </a:rPr>
              <a:t>to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212" name="object 28"/>
          <p:cNvSpPr txBox="1"/>
          <p:nvPr/>
        </p:nvSpPr>
        <p:spPr>
          <a:xfrm>
            <a:off x="3011170" y="736782"/>
            <a:ext cx="17470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Leg</a:t>
            </a:r>
            <a:r>
              <a:rPr sz="1800" b="1" spc="4" dirty="0" smtClean="0">
                <a:latin typeface="Arial"/>
                <a:cs typeface="Arial"/>
              </a:rPr>
              <a:t>g</a:t>
            </a:r>
            <a:r>
              <a:rPr sz="1800" b="1" spc="0" dirty="0" smtClean="0">
                <a:latin typeface="Arial"/>
                <a:cs typeface="Arial"/>
              </a:rPr>
              <a:t>e </a:t>
            </a:r>
            <a:r>
              <a:rPr sz="1800" b="1" spc="-9" dirty="0" smtClean="0">
                <a:latin typeface="Arial"/>
                <a:cs typeface="Arial"/>
              </a:rPr>
              <a:t>1</a:t>
            </a:r>
            <a:r>
              <a:rPr sz="1800" b="1" spc="0" dirty="0" smtClean="0">
                <a:latin typeface="Arial"/>
                <a:cs typeface="Arial"/>
              </a:rPr>
              <a:t>70/2</a:t>
            </a:r>
            <a:r>
              <a:rPr sz="1800" b="1" spc="-14" dirty="0" smtClean="0">
                <a:latin typeface="Arial"/>
                <a:cs typeface="Arial"/>
              </a:rPr>
              <a:t>0</a:t>
            </a:r>
            <a:r>
              <a:rPr sz="1800" b="1" spc="0" dirty="0" smtClean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3" name="object 27"/>
          <p:cNvSpPr txBox="1"/>
          <p:nvPr/>
        </p:nvSpPr>
        <p:spPr>
          <a:xfrm>
            <a:off x="2668270" y="741270"/>
            <a:ext cx="251498" cy="242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0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endParaRPr sz="1700">
              <a:latin typeface="Wingdings 3"/>
              <a:cs typeface="Wingdings 3"/>
            </a:endParaRPr>
          </a:p>
        </p:txBody>
      </p:sp>
      <p:sp>
        <p:nvSpPr>
          <p:cNvPr id="214" name="object 26"/>
          <p:cNvSpPr txBox="1"/>
          <p:nvPr/>
        </p:nvSpPr>
        <p:spPr>
          <a:xfrm>
            <a:off x="2668270" y="1006022"/>
            <a:ext cx="853903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«</a:t>
            </a:r>
            <a:r>
              <a:rPr sz="1800" spc="0" dirty="0" smtClean="0">
                <a:latin typeface="Arial"/>
                <a:cs typeface="Arial"/>
              </a:rPr>
              <a:t>Nu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ve no</a:t>
            </a:r>
            <a:r>
              <a:rPr sz="1800" spc="-9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 mater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 di 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4966AB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rbi s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ecifici 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i ap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re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dim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nto</a:t>
            </a:r>
            <a:r>
              <a:rPr sz="1800" spc="4" dirty="0" smtClean="0">
                <a:solidFill>
                  <a:srgbClr val="4966AB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mb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 sco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astic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5" name="object 25"/>
          <p:cNvSpPr txBox="1"/>
          <p:nvPr/>
        </p:nvSpPr>
        <p:spPr>
          <a:xfrm>
            <a:off x="2668270" y="1280342"/>
            <a:ext cx="872846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(art.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con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scim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nto e defi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one</a:t>
            </a:r>
            <a:r>
              <a:rPr sz="1800" spc="498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dis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essi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sgr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f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isorto</a:t>
            </a:r>
            <a:r>
              <a:rPr sz="1800" spc="-1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rafia e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isca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cu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ia;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6" name="object 24"/>
          <p:cNvSpPr txBox="1"/>
          <p:nvPr/>
        </p:nvSpPr>
        <p:spPr>
          <a:xfrm>
            <a:off x="2668270" y="1554662"/>
            <a:ext cx="780880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t.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F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lità; art.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3,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gn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si;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. 4,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zio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 n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lla </a:t>
            </a:r>
            <a:r>
              <a:rPr sz="1800" spc="-9" dirty="0" smtClean="0">
                <a:latin typeface="Arial"/>
                <a:cs typeface="Arial"/>
              </a:rPr>
              <a:t>s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a;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5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Mis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7" name="object 23"/>
          <p:cNvSpPr txBox="1"/>
          <p:nvPr/>
        </p:nvSpPr>
        <p:spPr>
          <a:xfrm>
            <a:off x="2668270" y="1828982"/>
            <a:ext cx="359635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duc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 e d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dat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che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 sup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orto).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8" name="object 22"/>
          <p:cNvSpPr txBox="1"/>
          <p:nvPr/>
        </p:nvSpPr>
        <p:spPr>
          <a:xfrm>
            <a:off x="2668270" y="2112870"/>
            <a:ext cx="251498" cy="242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0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endParaRPr sz="1700">
              <a:latin typeface="Wingdings 3"/>
              <a:cs typeface="Wingdings 3"/>
            </a:endParaRPr>
          </a:p>
        </p:txBody>
      </p:sp>
      <p:sp>
        <p:nvSpPr>
          <p:cNvPr id="219" name="object 21"/>
          <p:cNvSpPr txBox="1"/>
          <p:nvPr/>
        </p:nvSpPr>
        <p:spPr>
          <a:xfrm>
            <a:off x="3011170" y="2109652"/>
            <a:ext cx="42529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Dir</a:t>
            </a:r>
            <a:r>
              <a:rPr sz="1800" b="1" spc="-1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tt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-39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a Min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-9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teriale 27 d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9" dirty="0" smtClean="0">
                <a:latin typeface="Arial"/>
                <a:cs typeface="Arial"/>
              </a:rPr>
              <a:t>m</a:t>
            </a:r>
            <a:r>
              <a:rPr sz="1800" b="1" spc="9" dirty="0" smtClean="0">
                <a:latin typeface="Arial"/>
                <a:cs typeface="Arial"/>
              </a:rPr>
              <a:t>b</a:t>
            </a:r>
            <a:r>
              <a:rPr sz="1800" b="1" spc="-9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e 20</a:t>
            </a:r>
            <a:r>
              <a:rPr sz="1800" b="1" spc="-9" dirty="0" smtClean="0">
                <a:latin typeface="Arial"/>
                <a:cs typeface="Arial"/>
              </a:rPr>
              <a:t>1</a:t>
            </a:r>
            <a:r>
              <a:rPr sz="1800" b="1" spc="0" dirty="0" smtClean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0" name="object 20"/>
          <p:cNvSpPr txBox="1"/>
          <p:nvPr/>
        </p:nvSpPr>
        <p:spPr>
          <a:xfrm>
            <a:off x="2668270" y="2377622"/>
            <a:ext cx="825730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«</a:t>
            </a:r>
            <a:r>
              <a:rPr sz="1800" spc="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trum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nti d</a:t>
            </a:r>
            <a:r>
              <a:rPr sz="1800" spc="-9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interv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nto p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lu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ni 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bis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gni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ed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cativi sp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ci</a:t>
            </a:r>
            <a:r>
              <a:rPr sz="1800" spc="-9" dirty="0" smtClean="0">
                <a:solidFill>
                  <a:srgbClr val="4966AB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966AB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 e 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nizz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zi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1" name="object 19"/>
          <p:cNvSpPr txBox="1"/>
          <p:nvPr/>
        </p:nvSpPr>
        <p:spPr>
          <a:xfrm>
            <a:off x="2668270" y="2651942"/>
            <a:ext cx="846031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territ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 per l</a:t>
            </a:r>
            <a:r>
              <a:rPr sz="1800" spc="-9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clus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 sco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ca» (</a:t>
            </a:r>
            <a:r>
              <a:rPr sz="1800" spc="-9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Bis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gni E</a:t>
            </a: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uc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vi Spec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i;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1</a:t>
            </a:r>
            <a:r>
              <a:rPr sz="1800" spc="9" dirty="0" smtClean="0">
                <a:latin typeface="Arial"/>
                <a:cs typeface="Arial"/>
              </a:rPr>
              <a:t>.</a:t>
            </a:r>
            <a:r>
              <a:rPr sz="1800" spc="-9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-1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nni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2" name="object 18"/>
          <p:cNvSpPr txBox="1"/>
          <p:nvPr/>
        </p:nvSpPr>
        <p:spPr>
          <a:xfrm>
            <a:off x="2668270" y="2926262"/>
            <a:ext cx="875635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isturbi s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ecific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;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1</a:t>
            </a:r>
            <a:r>
              <a:rPr sz="1800" spc="9" dirty="0" smtClean="0">
                <a:latin typeface="Arial"/>
                <a:cs typeface="Arial"/>
              </a:rPr>
              <a:t>.</a:t>
            </a:r>
            <a:r>
              <a:rPr sz="1800" spc="0" dirty="0" smtClean="0">
                <a:latin typeface="Arial"/>
                <a:cs typeface="Arial"/>
              </a:rPr>
              <a:t>3, Alu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ni 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defic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zi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ne e 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per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tiv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à</a:t>
            </a:r>
            <a:r>
              <a:rPr sz="1800" spc="0" dirty="0" smtClean="0">
                <a:latin typeface="Arial"/>
                <a:cs typeface="Arial"/>
              </a:rPr>
              <a:t>;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1.4,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1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nzi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nam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3" name="object 17"/>
          <p:cNvSpPr txBox="1"/>
          <p:nvPr/>
        </p:nvSpPr>
        <p:spPr>
          <a:xfrm>
            <a:off x="2668270" y="3200582"/>
            <a:ext cx="77593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vo lim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;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1.5, Adoz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 di strateg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e d</a:t>
            </a:r>
            <a:r>
              <a:rPr sz="1800" spc="-9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inte</a:t>
            </a:r>
            <a:r>
              <a:rPr sz="1800" spc="-9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v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nto p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 BES; </a:t>
            </a:r>
            <a:r>
              <a:rPr sz="1800" spc="-9" dirty="0" smtClean="0">
                <a:latin typeface="Arial"/>
                <a:cs typeface="Arial"/>
              </a:rPr>
              <a:t>2</a:t>
            </a:r>
            <a:r>
              <a:rPr sz="1800" spc="9" dirty="0" smtClean="0">
                <a:latin typeface="Arial"/>
                <a:cs typeface="Arial"/>
              </a:rPr>
              <a:t>.</a:t>
            </a:r>
            <a:r>
              <a:rPr sz="1800" spc="0" dirty="0" smtClean="0">
                <a:latin typeface="Arial"/>
                <a:cs typeface="Arial"/>
              </a:rPr>
              <a:t>1 I C</a:t>
            </a:r>
            <a:r>
              <a:rPr sz="1800" spc="1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4" name="object 16"/>
          <p:cNvSpPr txBox="1"/>
          <p:nvPr/>
        </p:nvSpPr>
        <p:spPr>
          <a:xfrm>
            <a:off x="3011170" y="3481252"/>
            <a:ext cx="444956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Cir</a:t>
            </a:r>
            <a:r>
              <a:rPr sz="1800" b="1" spc="-14" dirty="0" smtClean="0">
                <a:latin typeface="Arial"/>
                <a:cs typeface="Arial"/>
              </a:rPr>
              <a:t>c</a:t>
            </a:r>
            <a:r>
              <a:rPr sz="1800" b="1" spc="9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la</a:t>
            </a:r>
            <a:r>
              <a:rPr sz="1800" b="1" spc="-14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e M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niste</a:t>
            </a:r>
            <a:r>
              <a:rPr sz="1800" b="1" spc="-14" dirty="0" smtClean="0">
                <a:latin typeface="Arial"/>
                <a:cs typeface="Arial"/>
              </a:rPr>
              <a:t>r</a:t>
            </a:r>
            <a:r>
              <a:rPr sz="1800" b="1" spc="9" dirty="0" smtClean="0">
                <a:latin typeface="Arial"/>
                <a:cs typeface="Arial"/>
              </a:rPr>
              <a:t>i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9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e 8 del 6 ma</a:t>
            </a:r>
            <a:r>
              <a:rPr sz="1800" b="1" spc="-9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zo</a:t>
            </a:r>
            <a:r>
              <a:rPr sz="1800" b="1" spc="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2</a:t>
            </a:r>
            <a:r>
              <a:rPr sz="1800" b="1" spc="-9" dirty="0" smtClean="0">
                <a:latin typeface="Arial"/>
                <a:cs typeface="Arial"/>
              </a:rPr>
              <a:t>0</a:t>
            </a:r>
            <a:r>
              <a:rPr sz="1800" b="1" spc="0" dirty="0" smtClean="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5" name="object 15"/>
          <p:cNvSpPr txBox="1"/>
          <p:nvPr/>
        </p:nvSpPr>
        <p:spPr>
          <a:xfrm>
            <a:off x="2668270" y="3485740"/>
            <a:ext cx="251498" cy="242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0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endParaRPr sz="1700">
              <a:latin typeface="Wingdings 3"/>
              <a:cs typeface="Wingdings 3"/>
            </a:endParaRPr>
          </a:p>
        </p:txBody>
      </p:sp>
      <p:sp>
        <p:nvSpPr>
          <p:cNvPr id="226" name="object 14"/>
          <p:cNvSpPr txBox="1"/>
          <p:nvPr/>
        </p:nvSpPr>
        <p:spPr>
          <a:xfrm>
            <a:off x="2668270" y="3749222"/>
            <a:ext cx="82557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«</a:t>
            </a:r>
            <a:r>
              <a:rPr sz="1800" spc="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trum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nti d</a:t>
            </a:r>
            <a:r>
              <a:rPr sz="1800" spc="-9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interv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nto p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lu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ni 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bi</a:t>
            </a:r>
            <a:r>
              <a:rPr sz="1800" spc="-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og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 ed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cativi s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eci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li e 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nizz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zi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7" name="object 13"/>
          <p:cNvSpPr txBox="1"/>
          <p:nvPr/>
        </p:nvSpPr>
        <p:spPr>
          <a:xfrm>
            <a:off x="2668270" y="4024812"/>
            <a:ext cx="876670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territ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 per l</a:t>
            </a:r>
            <a:r>
              <a:rPr sz="1800" spc="-9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clus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 sco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ca.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dic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zio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 o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erat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v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» (Al</a:t>
            </a:r>
            <a:r>
              <a:rPr sz="1800" spc="-1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nni 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DSA </a:t>
            </a:r>
            <a:r>
              <a:rPr sz="1800" spc="0" dirty="0" smtClean="0">
                <a:latin typeface="Arial"/>
                <a:cs typeface="Arial"/>
              </a:rPr>
              <a:t>e d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tu</a:t>
            </a:r>
            <a:r>
              <a:rPr sz="1800" spc="-9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bi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8" name="object 12"/>
          <p:cNvSpPr txBox="1"/>
          <p:nvPr/>
        </p:nvSpPr>
        <p:spPr>
          <a:xfrm>
            <a:off x="2668270" y="4299132"/>
            <a:ext cx="851424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v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vi spec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f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ci;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 d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llo </a:t>
            </a:r>
            <a:r>
              <a:rPr sz="1800" spc="9" dirty="0" smtClean="0">
                <a:solidFill>
                  <a:srgbClr val="006FBF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6FBF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anta</a:t>
            </a:r>
            <a:r>
              <a:rPr sz="1800" spc="-14" dirty="0" smtClean="0">
                <a:solidFill>
                  <a:srgbClr val="006FB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g</a:t>
            </a:r>
            <a:r>
              <a:rPr sz="1800" spc="-9" dirty="0" smtClean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oci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ec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nom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co,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gu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co e cult</a:t>
            </a:r>
            <a:r>
              <a:rPr sz="1800" spc="-14" dirty="0" smtClean="0">
                <a:latin typeface="Arial"/>
                <a:cs typeface="Arial"/>
              </a:rPr>
              <a:t>u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;</a:t>
            </a:r>
            <a:r>
              <a:rPr sz="1800" spc="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GLI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9" name="object 11"/>
          <p:cNvSpPr txBox="1"/>
          <p:nvPr/>
        </p:nvSpPr>
        <p:spPr>
          <a:xfrm>
            <a:off x="11187125" y="4299132"/>
            <a:ext cx="18682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0" name="object 10"/>
          <p:cNvSpPr txBox="1"/>
          <p:nvPr/>
        </p:nvSpPr>
        <p:spPr>
          <a:xfrm>
            <a:off x="2668270" y="4573452"/>
            <a:ext cx="141578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sue fu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zi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ni).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1" name="object 9"/>
          <p:cNvSpPr txBox="1"/>
          <p:nvPr/>
        </p:nvSpPr>
        <p:spPr>
          <a:xfrm>
            <a:off x="3011170" y="4852852"/>
            <a:ext cx="306287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Nota MIUR I</a:t>
            </a:r>
            <a:r>
              <a:rPr sz="1800" b="1" spc="9" dirty="0" smtClean="0">
                <a:latin typeface="Arial"/>
                <a:cs typeface="Arial"/>
              </a:rPr>
              <a:t>n</a:t>
            </a:r>
            <a:r>
              <a:rPr sz="1800" b="1" spc="-39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al</a:t>
            </a:r>
            <a:r>
              <a:rPr sz="1800" b="1" spc="-14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i</a:t>
            </a:r>
            <a:r>
              <a:rPr sz="1800" b="1" spc="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7/04/2</a:t>
            </a:r>
            <a:r>
              <a:rPr sz="1800" b="1" spc="-14" dirty="0" smtClean="0">
                <a:latin typeface="Arial"/>
                <a:cs typeface="Arial"/>
              </a:rPr>
              <a:t>0</a:t>
            </a:r>
            <a:r>
              <a:rPr sz="1800" b="1" spc="0" dirty="0" smtClean="0"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2" name="object 8"/>
          <p:cNvSpPr txBox="1"/>
          <p:nvPr/>
        </p:nvSpPr>
        <p:spPr>
          <a:xfrm>
            <a:off x="2668270" y="4857340"/>
            <a:ext cx="251498" cy="242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0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endParaRPr sz="1700">
              <a:latin typeface="Wingdings 3"/>
              <a:cs typeface="Wingdings 3"/>
            </a:endParaRPr>
          </a:p>
        </p:txBody>
      </p:sp>
      <p:sp>
        <p:nvSpPr>
          <p:cNvPr id="233" name="object 7"/>
          <p:cNvSpPr txBox="1"/>
          <p:nvPr/>
        </p:nvSpPr>
        <p:spPr>
          <a:xfrm>
            <a:off x="2668270" y="5122092"/>
            <a:ext cx="80044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«</a:t>
            </a:r>
            <a:r>
              <a:rPr sz="1800" spc="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ime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pr</a:t>
            </a:r>
            <a:r>
              <a:rPr sz="1800" spc="-9" dirty="0" smtClean="0">
                <a:solidFill>
                  <a:srgbClr val="006FB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ve </a:t>
            </a:r>
            <a:r>
              <a:rPr sz="1800" spc="9" dirty="0" smtClean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1800" spc="-9" dirty="0" smtClean="0">
                <a:solidFill>
                  <a:srgbClr val="006FB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VALSI</a:t>
            </a:r>
            <a:r>
              <a:rPr sz="1800" spc="9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 g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ie</a:t>
            </a:r>
            <a:r>
              <a:rPr sz="1800" spc="-9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on b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sog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 e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ucat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ec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4" name="object 6"/>
          <p:cNvSpPr txBox="1"/>
          <p:nvPr/>
        </p:nvSpPr>
        <p:spPr>
          <a:xfrm>
            <a:off x="2668270" y="5402762"/>
            <a:ext cx="551944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2550" spc="0" baseline="1721" dirty="0" smtClean="0">
                <a:solidFill>
                  <a:srgbClr val="7E8EA8"/>
                </a:solidFill>
                <a:latin typeface="Wingdings 3"/>
                <a:cs typeface="Wingdings 3"/>
              </a:rPr>
              <a:t></a:t>
            </a:r>
            <a:r>
              <a:rPr sz="2550" spc="0" baseline="1705" dirty="0" smtClean="0">
                <a:solidFill>
                  <a:srgbClr val="7E8EA8"/>
                </a:solidFill>
                <a:latin typeface="Times New Roman"/>
                <a:cs typeface="Times New Roman"/>
              </a:rPr>
              <a:t> </a:t>
            </a:r>
            <a:r>
              <a:rPr sz="2550" spc="324" baseline="1705" dirty="0" smtClean="0">
                <a:solidFill>
                  <a:srgbClr val="7E8EA8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Ord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nanza M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niste</a:t>
            </a:r>
            <a:r>
              <a:rPr sz="1800" b="1" spc="-14" dirty="0" smtClean="0">
                <a:latin typeface="Arial"/>
                <a:cs typeface="Arial"/>
              </a:rPr>
              <a:t>r</a:t>
            </a:r>
            <a:r>
              <a:rPr sz="1800" b="1" spc="9" dirty="0" smtClean="0">
                <a:latin typeface="Arial"/>
                <a:cs typeface="Arial"/>
              </a:rPr>
              <a:t>i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9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e n</a:t>
            </a:r>
            <a:r>
              <a:rPr sz="1800" b="1" spc="4" dirty="0" smtClean="0">
                <a:latin typeface="Arial"/>
                <a:cs typeface="Arial"/>
              </a:rPr>
              <a:t>.</a:t>
            </a:r>
            <a:r>
              <a:rPr sz="1800" b="1" spc="-9" dirty="0" smtClean="0">
                <a:latin typeface="Arial"/>
                <a:cs typeface="Arial"/>
              </a:rPr>
              <a:t>3</a:t>
            </a:r>
            <a:r>
              <a:rPr sz="1800" b="1" spc="0" dirty="0" smtClean="0">
                <a:latin typeface="Arial"/>
                <a:cs typeface="Arial"/>
              </a:rPr>
              <a:t>7 </a:t>
            </a:r>
            <a:r>
              <a:rPr sz="1800" b="1" spc="9" dirty="0" smtClean="0">
                <a:latin typeface="Arial"/>
                <a:cs typeface="Arial"/>
              </a:rPr>
              <a:t>d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l</a:t>
            </a:r>
            <a:r>
              <a:rPr sz="1800" b="1" spc="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19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magg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-9" dirty="0" smtClean="0">
                <a:latin typeface="Arial"/>
                <a:cs typeface="Arial"/>
              </a:rPr>
              <a:t>2</a:t>
            </a:r>
            <a:r>
              <a:rPr sz="1800" b="1" spc="0" dirty="0" smtClean="0">
                <a:latin typeface="Arial"/>
                <a:cs typeface="Arial"/>
              </a:rPr>
              <a:t>014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5" name="object 5"/>
          <p:cNvSpPr txBox="1"/>
          <p:nvPr/>
        </p:nvSpPr>
        <p:spPr>
          <a:xfrm>
            <a:off x="2668270" y="5670732"/>
            <a:ext cx="83105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9" dirty="0" smtClean="0">
                <a:latin typeface="Arial"/>
                <a:cs typeface="Arial"/>
              </a:rPr>
              <a:t>«</a:t>
            </a:r>
            <a:r>
              <a:rPr sz="1800" spc="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struzi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ni e m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lità or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zzative 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o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erative 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 lo sv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lg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mento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eg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1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es</a:t>
            </a:r>
            <a:r>
              <a:rPr sz="1800" spc="-9" dirty="0" smtClean="0">
                <a:solidFill>
                  <a:srgbClr val="006FB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mi</a:t>
            </a:r>
            <a:r>
              <a:rPr sz="1800" spc="9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6FB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6" name="object 4"/>
          <p:cNvSpPr txBox="1"/>
          <p:nvPr/>
        </p:nvSpPr>
        <p:spPr>
          <a:xfrm>
            <a:off x="2668270" y="5945052"/>
            <a:ext cx="82837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Stato</a:t>
            </a:r>
            <a:r>
              <a:rPr sz="1800" spc="4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onc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usi</a:t>
            </a:r>
            <a:r>
              <a:rPr sz="1800" spc="-9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ei 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rsi di stu</a:t>
            </a: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io di 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zio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 sec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ria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 sec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ndo 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o ne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7" name="object 3"/>
          <p:cNvSpPr txBox="1"/>
          <p:nvPr/>
        </p:nvSpPr>
        <p:spPr>
          <a:xfrm>
            <a:off x="2668270" y="6221650"/>
            <a:ext cx="845344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1800" spc="0" dirty="0" smtClean="0">
                <a:latin typeface="Arial"/>
                <a:cs typeface="Arial"/>
              </a:rPr>
              <a:t>sc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ole stata</a:t>
            </a:r>
            <a:r>
              <a:rPr sz="1800" spc="-1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 e non st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no sc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lastico </a:t>
            </a:r>
            <a:r>
              <a:rPr sz="1800" spc="-9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9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3-</a:t>
            </a:r>
            <a:r>
              <a:rPr sz="1800" spc="-9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01</a:t>
            </a:r>
            <a:r>
              <a:rPr sz="1800" spc="-54" dirty="0" smtClean="0">
                <a:latin typeface="Arial"/>
                <a:cs typeface="Arial"/>
              </a:rPr>
              <a:t>4</a:t>
            </a:r>
            <a:r>
              <a:rPr sz="2000" spc="0" dirty="0" smtClean="0">
                <a:latin typeface="Arial"/>
                <a:cs typeface="Arial"/>
              </a:rPr>
              <a:t>.</a:t>
            </a:r>
            <a:r>
              <a:rPr sz="2000" spc="2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.1</a:t>
            </a:r>
            <a:r>
              <a:rPr sz="1800" spc="-14" dirty="0" smtClean="0">
                <a:latin typeface="Arial"/>
                <a:cs typeface="Arial"/>
              </a:rPr>
              <a:t>8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Esami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ei ca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dati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8" name="object 2"/>
          <p:cNvSpPr txBox="1"/>
          <p:nvPr/>
        </p:nvSpPr>
        <p:spPr>
          <a:xfrm>
            <a:off x="2668270" y="6524172"/>
            <a:ext cx="22418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con 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SA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on BES).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1827</Words>
  <Application>Microsoft Office PowerPoint</Application>
  <PresentationFormat>Widescreen</PresentationFormat>
  <Paragraphs>349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Vicario</cp:lastModifiedBy>
  <cp:revision>24</cp:revision>
  <dcterms:modified xsi:type="dcterms:W3CDTF">2017-04-11T15:26:01Z</dcterms:modified>
</cp:coreProperties>
</file>