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aleway SemiBold"/>
      <p:regular r:id="rId22"/>
      <p:bold r:id="rId23"/>
      <p:italic r:id="rId24"/>
      <p:boldItalic r:id="rId25"/>
    </p:embeddedFont>
    <p:embeddedFont>
      <p:font typeface="Raleway"/>
      <p:regular r:id="rId26"/>
      <p:bold r:id="rId27"/>
      <p:italic r:id="rId28"/>
      <p:boldItalic r:id="rId29"/>
    </p:embeddedFont>
    <p:embeddedFont>
      <p:font typeface="Barlow Light"/>
      <p:regular r:id="rId30"/>
      <p:bold r:id="rId31"/>
      <p:italic r:id="rId32"/>
      <p:boldItalic r:id="rId33"/>
    </p:embeddedFont>
    <p:embeddedFont>
      <p:font typeface="Merriweather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alewaySemiBold-regular.fntdata"/><Relationship Id="rId21" Type="http://schemas.openxmlformats.org/officeDocument/2006/relationships/slide" Target="slides/slide15.xml"/><Relationship Id="rId24" Type="http://schemas.openxmlformats.org/officeDocument/2006/relationships/font" Target="fonts/RalewaySemiBold-italic.fntdata"/><Relationship Id="rId23" Type="http://schemas.openxmlformats.org/officeDocument/2006/relationships/font" Target="fonts/Raleway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aleway-regular.fntdata"/><Relationship Id="rId25" Type="http://schemas.openxmlformats.org/officeDocument/2006/relationships/font" Target="fonts/RalewaySemiBold-boldItalic.fntdata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arlowLight-bold.fntdata"/><Relationship Id="rId30" Type="http://schemas.openxmlformats.org/officeDocument/2006/relationships/font" Target="fonts/BarlowLight-regular.fntdata"/><Relationship Id="rId11" Type="http://schemas.openxmlformats.org/officeDocument/2006/relationships/slide" Target="slides/slide5.xml"/><Relationship Id="rId33" Type="http://schemas.openxmlformats.org/officeDocument/2006/relationships/font" Target="fonts/BarlowLight-boldItalic.fntdata"/><Relationship Id="rId10" Type="http://schemas.openxmlformats.org/officeDocument/2006/relationships/slide" Target="slides/slide4.xml"/><Relationship Id="rId32" Type="http://schemas.openxmlformats.org/officeDocument/2006/relationships/font" Target="fonts/BarlowLight-italic.fntdata"/><Relationship Id="rId13" Type="http://schemas.openxmlformats.org/officeDocument/2006/relationships/slide" Target="slides/slide7.xml"/><Relationship Id="rId35" Type="http://schemas.openxmlformats.org/officeDocument/2006/relationships/font" Target="fonts/Merriweather-bold.fntdata"/><Relationship Id="rId12" Type="http://schemas.openxmlformats.org/officeDocument/2006/relationships/slide" Target="slides/slide6.xml"/><Relationship Id="rId34" Type="http://schemas.openxmlformats.org/officeDocument/2006/relationships/font" Target="fonts/Merriweather-regular.fntdata"/><Relationship Id="rId15" Type="http://schemas.openxmlformats.org/officeDocument/2006/relationships/slide" Target="slides/slide9.xml"/><Relationship Id="rId37" Type="http://schemas.openxmlformats.org/officeDocument/2006/relationships/font" Target="fonts/Merriweather-boldItalic.fntdata"/><Relationship Id="rId14" Type="http://schemas.openxmlformats.org/officeDocument/2006/relationships/slide" Target="slides/slide8.xml"/><Relationship Id="rId36" Type="http://schemas.openxmlformats.org/officeDocument/2006/relationships/font" Target="fonts/Merriweather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d8cadec1b_0_3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d8cadec1b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6dd6c05997_7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6dd6c05997_7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6d8cadec1b_0_15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6d8cadec1b_0_1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6d8cadec1b_0_16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6d8cadec1b_0_1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6d8cadec1b_0_17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6d8cadec1b_0_17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6d8cadec1b_0_17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6d8cadec1b_0_1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6d8cadec1b_0_18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6d8cadec1b_0_18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d8cadec1b_0_6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d8cadec1b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d8cadec1b_0_8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6d8cadec1b_0_8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db0a3d1cf_1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6db0a3d1cf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6db0a3d1cf_1_1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6db0a3d1cf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6d8cadec1b_0_10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6d8cadec1b_0_10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6d8cadec1b_0_11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6d8cadec1b_0_1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6db0a3d1cf_1_2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6db0a3d1cf_1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6db0a3d1cf_1_3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6db0a3d1cf_1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60" name="Google Shape;60;p15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3" name="Google Shape;63;p16"/>
          <p:cNvSpPr txBox="1"/>
          <p:nvPr>
            <p:ph idx="1" type="subTitle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" name="Google Shape;64;p16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7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indent="-4318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indent="-4318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indent="-4318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indent="-4318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indent="-4318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indent="-4318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indent="-4318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indent="-431800" lvl="8" marL="4114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7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86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8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indent="-355600" lvl="8" marL="41148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9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9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0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0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" type="body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89" name="Google Shape;89;p20"/>
          <p:cNvSpPr txBox="1"/>
          <p:nvPr>
            <p:ph idx="2" type="body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90" name="Google Shape;90;p20"/>
          <p:cNvSpPr txBox="1"/>
          <p:nvPr>
            <p:ph idx="3" type="body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1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1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2"/>
          <p:cNvSpPr/>
          <p:nvPr/>
        </p:nvSpPr>
        <p:spPr>
          <a:xfrm rot="5400000">
            <a:off x="-100350" y="4448760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01" name="Google Shape;101;p22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rk">
  <p:cSld name="BLANK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42900" lvl="1" marL="914400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42900" lvl="2" marL="1371600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55600" lvl="3" marL="1828800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55600" lvl="4" marL="2286000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55600" lvl="5" marL="2743200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55600" lvl="6" marL="3200400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55600" lvl="7" marL="3657600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55600" lvl="8" marL="4114800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rt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rt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rt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rt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rt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rt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rt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rt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hyperlink" Target="https://drive.google.com/open?id=138lH5YFAl9JQStBfVEgsloDE5tuB94g9&amp;usp=sharing" TargetMode="External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isometric.online/" TargetMode="External"/><Relationship Id="rId5" Type="http://schemas.openxmlformats.org/officeDocument/2006/relationships/hyperlink" Target="http://unsplash.com/&amp;utm_source=slidescarnival" TargetMode="External"/><Relationship Id="rId6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/>
          <p:nvPr>
            <p:ph type="ctrTitle"/>
          </p:nvPr>
        </p:nvSpPr>
        <p:spPr>
          <a:xfrm>
            <a:off x="383250" y="48700"/>
            <a:ext cx="8377500" cy="96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Arial"/>
                <a:ea typeface="Arial"/>
                <a:cs typeface="Arial"/>
                <a:sym typeface="Arial"/>
              </a:rPr>
              <a:t>Premio  Scuola Digitale 2019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">
            <a:off x="383250" y="960828"/>
            <a:ext cx="170962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7937" y="2500800"/>
            <a:ext cx="1850538" cy="96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7651" y="1003513"/>
            <a:ext cx="4108690" cy="12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787" y="3295175"/>
            <a:ext cx="1262550" cy="8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 txBox="1"/>
          <p:nvPr/>
        </p:nvSpPr>
        <p:spPr>
          <a:xfrm>
            <a:off x="1261525" y="3522550"/>
            <a:ext cx="2549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I.I.S. "L. Di Savoia - Chieti</a:t>
            </a:r>
            <a:endParaRPr b="1"/>
          </a:p>
        </p:txBody>
      </p:sp>
      <p:pic>
        <p:nvPicPr>
          <p:cNvPr id="118" name="Google Shape;11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53000" y="2572775"/>
            <a:ext cx="847375" cy="70481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5"/>
          <p:cNvSpPr txBox="1"/>
          <p:nvPr/>
        </p:nvSpPr>
        <p:spPr>
          <a:xfrm>
            <a:off x="3228208" y="2742649"/>
            <a:ext cx="357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Liceo Classico "A. Torlonia" - Avezzano</a:t>
            </a:r>
            <a:endParaRPr b="1"/>
          </a:p>
        </p:txBody>
      </p:sp>
      <p:pic>
        <p:nvPicPr>
          <p:cNvPr id="120" name="Google Shape;120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69576" y="3904774"/>
            <a:ext cx="779250" cy="7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5"/>
          <p:cNvSpPr txBox="1"/>
          <p:nvPr/>
        </p:nvSpPr>
        <p:spPr>
          <a:xfrm>
            <a:off x="2416950" y="4132600"/>
            <a:ext cx="3890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Liceo Scientifico "L. Da Vinci" - Pescara</a:t>
            </a:r>
            <a:endParaRPr b="1"/>
          </a:p>
        </p:txBody>
      </p:sp>
      <p:pic>
        <p:nvPicPr>
          <p:cNvPr id="122" name="Google Shape;122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21957" y="1003525"/>
            <a:ext cx="1471606" cy="129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5"/>
          <p:cNvSpPr txBox="1"/>
          <p:nvPr/>
        </p:nvSpPr>
        <p:spPr>
          <a:xfrm>
            <a:off x="4557550" y="4635050"/>
            <a:ext cx="283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I.I.S. Delfico Montauti - Teramo</a:t>
            </a:r>
            <a:endParaRPr b="1"/>
          </a:p>
        </p:txBody>
      </p:sp>
      <p:pic>
        <p:nvPicPr>
          <p:cNvPr id="124" name="Google Shape;124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00375" y="4489550"/>
            <a:ext cx="1471626" cy="563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34"/>
          <p:cNvSpPr txBox="1"/>
          <p:nvPr>
            <p:ph idx="4294967295" type="title"/>
          </p:nvPr>
        </p:nvSpPr>
        <p:spPr>
          <a:xfrm>
            <a:off x="610950" y="91925"/>
            <a:ext cx="7922100" cy="10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600"/>
              <a:t>A chi chiedere informazioni</a:t>
            </a:r>
            <a:endParaRPr b="1" sz="4600"/>
          </a:p>
        </p:txBody>
      </p:sp>
      <p:pic>
        <p:nvPicPr>
          <p:cNvPr id="1141" name="Google Shape;114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750" y="1174625"/>
            <a:ext cx="847375" cy="704817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34"/>
          <p:cNvSpPr txBox="1"/>
          <p:nvPr/>
        </p:nvSpPr>
        <p:spPr>
          <a:xfrm>
            <a:off x="2448933" y="1344499"/>
            <a:ext cx="357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Liceo Classico "A. Torlonia" - Avezzano</a:t>
            </a:r>
            <a:endParaRPr b="1"/>
          </a:p>
        </p:txBody>
      </p:sp>
      <p:pic>
        <p:nvPicPr>
          <p:cNvPr id="1143" name="Google Shape;114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61825"/>
            <a:ext cx="1262550" cy="8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34"/>
          <p:cNvSpPr txBox="1"/>
          <p:nvPr/>
        </p:nvSpPr>
        <p:spPr>
          <a:xfrm>
            <a:off x="1141375" y="2319988"/>
            <a:ext cx="2549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I.I.S. "L. Di Savoia - Chieti </a:t>
            </a:r>
            <a:endParaRPr b="1"/>
          </a:p>
        </p:txBody>
      </p:sp>
      <p:pic>
        <p:nvPicPr>
          <p:cNvPr id="1145" name="Google Shape;114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9976" y="3375111"/>
            <a:ext cx="779250" cy="7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p34"/>
          <p:cNvSpPr txBox="1"/>
          <p:nvPr/>
        </p:nvSpPr>
        <p:spPr>
          <a:xfrm>
            <a:off x="1739225" y="3499975"/>
            <a:ext cx="3890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Liceo Scientifico "L. Da Vinci" - Pescara</a:t>
            </a:r>
            <a:endParaRPr b="1"/>
          </a:p>
        </p:txBody>
      </p:sp>
      <p:sp>
        <p:nvSpPr>
          <p:cNvPr id="1147" name="Google Shape;1147;p34"/>
          <p:cNvSpPr txBox="1"/>
          <p:nvPr/>
        </p:nvSpPr>
        <p:spPr>
          <a:xfrm>
            <a:off x="3050800" y="4638650"/>
            <a:ext cx="283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I.I.S. Delfico Montauti - Teramo</a:t>
            </a:r>
            <a:endParaRPr b="1"/>
          </a:p>
        </p:txBody>
      </p:sp>
      <p:pic>
        <p:nvPicPr>
          <p:cNvPr id="1148" name="Google Shape;114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78750" y="4539650"/>
            <a:ext cx="1471626" cy="563096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Google Shape;1149;p34"/>
          <p:cNvSpPr txBox="1"/>
          <p:nvPr/>
        </p:nvSpPr>
        <p:spPr>
          <a:xfrm>
            <a:off x="1484400" y="759425"/>
            <a:ext cx="6175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990000"/>
                </a:solidFill>
              </a:rPr>
              <a:t>Scuola referente regionale - Scuola polo provincia di L'Aquila</a:t>
            </a:r>
            <a:endParaRPr b="1" sz="1600">
              <a:solidFill>
                <a:srgbClr val="990000"/>
              </a:solidFill>
            </a:endParaRPr>
          </a:p>
        </p:txBody>
      </p:sp>
      <p:sp>
        <p:nvSpPr>
          <p:cNvPr id="1150" name="Google Shape;1150;p34"/>
          <p:cNvSpPr txBox="1"/>
          <p:nvPr/>
        </p:nvSpPr>
        <p:spPr>
          <a:xfrm>
            <a:off x="105100" y="1929550"/>
            <a:ext cx="330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980000"/>
                </a:solidFill>
              </a:rPr>
              <a:t>Scuola polo provincia di Chieti</a:t>
            </a:r>
            <a:endParaRPr b="1" sz="1600">
              <a:solidFill>
                <a:srgbClr val="980000"/>
              </a:solidFill>
            </a:endParaRPr>
          </a:p>
        </p:txBody>
      </p:sp>
      <p:sp>
        <p:nvSpPr>
          <p:cNvPr id="1151" name="Google Shape;1151;p34"/>
          <p:cNvSpPr txBox="1"/>
          <p:nvPr/>
        </p:nvSpPr>
        <p:spPr>
          <a:xfrm>
            <a:off x="839550" y="3027000"/>
            <a:ext cx="3511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980000"/>
                </a:solidFill>
              </a:rPr>
              <a:t>Scuola polo provincia di Pescara</a:t>
            </a:r>
            <a:endParaRPr b="1" sz="1600">
              <a:solidFill>
                <a:srgbClr val="980000"/>
              </a:solidFill>
            </a:endParaRPr>
          </a:p>
        </p:txBody>
      </p:sp>
      <p:sp>
        <p:nvSpPr>
          <p:cNvPr id="1152" name="Google Shape;1152;p34"/>
          <p:cNvSpPr txBox="1"/>
          <p:nvPr/>
        </p:nvSpPr>
        <p:spPr>
          <a:xfrm>
            <a:off x="1510625" y="4223450"/>
            <a:ext cx="3715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980000"/>
                </a:solidFill>
              </a:rPr>
              <a:t>Scuola polo provincia di Teramo</a:t>
            </a:r>
            <a:endParaRPr b="1" sz="1600">
              <a:solidFill>
                <a:srgbClr val="980000"/>
              </a:solidFill>
            </a:endParaRPr>
          </a:p>
        </p:txBody>
      </p:sp>
      <p:sp>
        <p:nvSpPr>
          <p:cNvPr id="1153" name="Google Shape;1153;p34"/>
          <p:cNvSpPr txBox="1"/>
          <p:nvPr/>
        </p:nvSpPr>
        <p:spPr>
          <a:xfrm>
            <a:off x="3595250" y="2294650"/>
            <a:ext cx="268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CHIS012006@istruzione.it</a:t>
            </a:r>
            <a:endParaRPr b="1"/>
          </a:p>
        </p:txBody>
      </p:sp>
      <p:sp>
        <p:nvSpPr>
          <p:cNvPr id="1154" name="Google Shape;1154;p34"/>
          <p:cNvSpPr txBox="1"/>
          <p:nvPr/>
        </p:nvSpPr>
        <p:spPr>
          <a:xfrm>
            <a:off x="5331375" y="3499525"/>
            <a:ext cx="260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PEPS01000C@istruzione.it</a:t>
            </a:r>
            <a:endParaRPr b="1"/>
          </a:p>
        </p:txBody>
      </p:sp>
      <p:sp>
        <p:nvSpPr>
          <p:cNvPr id="1155" name="Google Shape;1155;p34"/>
          <p:cNvSpPr txBox="1"/>
          <p:nvPr/>
        </p:nvSpPr>
        <p:spPr>
          <a:xfrm>
            <a:off x="5947550" y="4638650"/>
            <a:ext cx="268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TEIS012009@istruzione.it</a:t>
            </a:r>
            <a:endParaRPr b="1"/>
          </a:p>
        </p:txBody>
      </p:sp>
      <p:sp>
        <p:nvSpPr>
          <p:cNvPr id="1156" name="Google Shape;1156;p34"/>
          <p:cNvSpPr txBox="1"/>
          <p:nvPr/>
        </p:nvSpPr>
        <p:spPr>
          <a:xfrm>
            <a:off x="6048925" y="1344950"/>
            <a:ext cx="30084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AQUIS01200R@istruzione.it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35"/>
          <p:cNvSpPr txBox="1"/>
          <p:nvPr>
            <p:ph type="title"/>
          </p:nvPr>
        </p:nvSpPr>
        <p:spPr>
          <a:xfrm>
            <a:off x="2064300" y="134550"/>
            <a:ext cx="5015400" cy="7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/>
              <a:t>E da quest’anno...</a:t>
            </a:r>
            <a:endParaRPr b="1" sz="3600"/>
          </a:p>
        </p:txBody>
      </p:sp>
      <p:grpSp>
        <p:nvGrpSpPr>
          <p:cNvPr id="1162" name="Google Shape;1162;p35"/>
          <p:cNvGrpSpPr/>
          <p:nvPr/>
        </p:nvGrpSpPr>
        <p:grpSpPr>
          <a:xfrm>
            <a:off x="6831671" y="2288676"/>
            <a:ext cx="2171721" cy="2553917"/>
            <a:chOff x="2012475" y="393272"/>
            <a:chExt cx="4440240" cy="4609126"/>
          </a:xfrm>
        </p:grpSpPr>
        <p:sp>
          <p:nvSpPr>
            <p:cNvPr id="1163" name="Google Shape;1163;p35"/>
            <p:cNvSpPr/>
            <p:nvPr/>
          </p:nvSpPr>
          <p:spPr>
            <a:xfrm>
              <a:off x="4172687" y="3422228"/>
              <a:ext cx="1096154" cy="631831"/>
            </a:xfrm>
            <a:custGeom>
              <a:rect b="b" l="l" r="r" t="t"/>
              <a:pathLst>
                <a:path extrusionOk="0" h="631831" w="1096154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4213521" y="3398464"/>
              <a:ext cx="1096058" cy="631866"/>
            </a:xfrm>
            <a:custGeom>
              <a:rect b="b" l="l" r="r" t="t"/>
              <a:pathLst>
                <a:path extrusionOk="0" h="631866" w="1096058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5277122" y="3780200"/>
              <a:ext cx="32266" cy="21196"/>
            </a:xfrm>
            <a:custGeom>
              <a:rect b="b" l="l" r="r" t="t"/>
              <a:pathLst>
                <a:path extrusionOk="0" h="21196" w="32266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4213559" y="3635813"/>
              <a:ext cx="33123" cy="21387"/>
            </a:xfrm>
            <a:custGeom>
              <a:rect b="b" l="l" r="r" t="t"/>
              <a:pathLst>
                <a:path extrusionOk="0" h="21387" w="33123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4213521" y="3377363"/>
              <a:ext cx="1096058" cy="631809"/>
            </a:xfrm>
            <a:custGeom>
              <a:rect b="b" l="l" r="r" t="t"/>
              <a:pathLst>
                <a:path extrusionOk="0" h="631809" w="1096058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4526041" y="3091821"/>
              <a:ext cx="783348" cy="688378"/>
            </a:xfrm>
            <a:custGeom>
              <a:rect b="b" l="l" r="r" t="t"/>
              <a:pathLst>
                <a:path extrusionOk="0" h="688378" w="783348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5278931" y="3755961"/>
              <a:ext cx="30363" cy="36025"/>
            </a:xfrm>
            <a:custGeom>
              <a:rect b="b" l="l" r="r" t="t"/>
              <a:pathLst>
                <a:path extrusionOk="0" h="36025" w="30363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4503768" y="3102562"/>
              <a:ext cx="785061" cy="689423"/>
            </a:xfrm>
            <a:custGeom>
              <a:rect b="b" l="l" r="r" t="t"/>
              <a:pathLst>
                <a:path extrusionOk="0" h="689423" w="785061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3580122" y="393272"/>
              <a:ext cx="2872593" cy="3889928"/>
            </a:xfrm>
            <a:custGeom>
              <a:rect b="b" l="l" r="r" t="t"/>
              <a:pathLst>
                <a:path extrusionOk="0" h="3889928" w="2872593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6397319" y="4189501"/>
              <a:ext cx="30267" cy="107125"/>
            </a:xfrm>
            <a:custGeom>
              <a:rect b="b" l="l" r="r" t="t"/>
              <a:pathLst>
                <a:path extrusionOk="0" h="107125" w="30267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3574887" y="397432"/>
              <a:ext cx="72623" cy="31086"/>
            </a:xfrm>
            <a:custGeom>
              <a:rect b="b" l="l" r="r" t="t"/>
              <a:pathLst>
                <a:path extrusionOk="0" h="31086" w="72623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3554709" y="407720"/>
              <a:ext cx="2872878" cy="3889928"/>
            </a:xfrm>
            <a:custGeom>
              <a:rect b="b" l="l" r="r" t="t"/>
              <a:pathLst>
                <a:path extrusionOk="0" h="3889928" w="2872878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3549854" y="410477"/>
              <a:ext cx="2872973" cy="3889886"/>
            </a:xfrm>
            <a:custGeom>
              <a:rect b="b" l="l" r="r" t="t"/>
              <a:pathLst>
                <a:path extrusionOk="0" h="3889886" w="2872973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3584596" y="456003"/>
              <a:ext cx="2802063" cy="3707642"/>
            </a:xfrm>
            <a:custGeom>
              <a:rect b="b" l="l" r="r" t="t"/>
              <a:pathLst>
                <a:path extrusionOk="0" h="3707642" w="2802063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3711283" y="669187"/>
              <a:ext cx="283071" cy="477189"/>
            </a:xfrm>
            <a:custGeom>
              <a:rect b="b" l="l" r="r" t="t"/>
              <a:pathLst>
                <a:path extrusionOk="0" h="477189" w="283071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4063456" y="872696"/>
              <a:ext cx="283832" cy="477419"/>
            </a:xfrm>
            <a:custGeom>
              <a:rect b="b" l="l" r="r" t="t"/>
              <a:pathLst>
                <a:path extrusionOk="0" h="477419" w="283832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4408015" y="1071223"/>
              <a:ext cx="284023" cy="477216"/>
            </a:xfrm>
            <a:custGeom>
              <a:rect b="b" l="l" r="r" t="t"/>
              <a:pathLst>
                <a:path extrusionOk="0" h="477216" w="284023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3711283" y="1076206"/>
              <a:ext cx="283071" cy="477216"/>
            </a:xfrm>
            <a:custGeom>
              <a:rect b="b" l="l" r="r" t="t"/>
              <a:pathLst>
                <a:path extrusionOk="0" h="477216" w="283071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4063456" y="1279716"/>
              <a:ext cx="283556" cy="477216"/>
            </a:xfrm>
            <a:custGeom>
              <a:rect b="b" l="l" r="r" t="t"/>
              <a:pathLst>
                <a:path extrusionOk="0" h="477216" w="283556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4098484" y="1260570"/>
              <a:ext cx="283570" cy="477216"/>
            </a:xfrm>
            <a:custGeom>
              <a:rect b="b" l="l" r="r" t="t"/>
              <a:pathLst>
                <a:path extrusionOk="0" h="477216" w="28357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4408015" y="1478241"/>
              <a:ext cx="284023" cy="477161"/>
            </a:xfrm>
            <a:custGeom>
              <a:rect b="b" l="l" r="r" t="t"/>
              <a:pathLst>
                <a:path extrusionOk="0" h="477161" w="284023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3711283" y="1491834"/>
              <a:ext cx="283071" cy="477165"/>
            </a:xfrm>
            <a:custGeom>
              <a:rect b="b" l="l" r="r" t="t"/>
              <a:pathLst>
                <a:path extrusionOk="0" h="477165" w="283071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3711283" y="1946286"/>
              <a:ext cx="980755" cy="657383"/>
            </a:xfrm>
            <a:custGeom>
              <a:rect b="b" l="l" r="r" t="t"/>
              <a:pathLst>
                <a:path extrusionOk="0" h="657383" w="980755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3715090" y="2139055"/>
              <a:ext cx="732044" cy="480371"/>
            </a:xfrm>
            <a:custGeom>
              <a:rect b="b" l="l" r="r" t="t"/>
              <a:pathLst>
                <a:path extrusionOk="0" h="480371" w="732044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3715090" y="2264376"/>
              <a:ext cx="732044" cy="480312"/>
            </a:xfrm>
            <a:custGeom>
              <a:rect b="b" l="l" r="r" t="t"/>
              <a:pathLst>
                <a:path extrusionOk="0" h="480312" w="732044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3715090" y="2389467"/>
              <a:ext cx="599361" cy="403889"/>
            </a:xfrm>
            <a:custGeom>
              <a:rect b="b" l="l" r="r" t="t"/>
              <a:pathLst>
                <a:path extrusionOk="0" h="403889" w="599361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4855752" y="2612272"/>
              <a:ext cx="1403078" cy="900663"/>
            </a:xfrm>
            <a:custGeom>
              <a:rect b="b" l="l" r="r" t="t"/>
              <a:pathLst>
                <a:path extrusionOk="0" h="900663" w="1403078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4860130" y="2805136"/>
              <a:ext cx="1263255" cy="786670"/>
            </a:xfrm>
            <a:custGeom>
              <a:rect b="b" l="l" r="r" t="t"/>
              <a:pathLst>
                <a:path extrusionOk="0" h="786670" w="1263255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4860130" y="2930227"/>
              <a:ext cx="1263255" cy="786839"/>
            </a:xfrm>
            <a:custGeom>
              <a:rect b="b" l="l" r="r" t="t"/>
              <a:pathLst>
                <a:path extrusionOk="0" h="786839" w="1263255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4860130" y="3055222"/>
              <a:ext cx="1034438" cy="654829"/>
            </a:xfrm>
            <a:custGeom>
              <a:rect b="b" l="l" r="r" t="t"/>
              <a:pathLst>
                <a:path extrusionOk="0" h="654829" w="1034438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4063456" y="1695343"/>
              <a:ext cx="283556" cy="477207"/>
            </a:xfrm>
            <a:custGeom>
              <a:rect b="b" l="l" r="r" t="t"/>
              <a:pathLst>
                <a:path extrusionOk="0" h="477207" w="283556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4408015" y="1893817"/>
              <a:ext cx="284023" cy="477216"/>
            </a:xfrm>
            <a:custGeom>
              <a:rect b="b" l="l" r="r" t="t"/>
              <a:pathLst>
                <a:path extrusionOk="0" h="477216" w="284023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4855752" y="1988490"/>
              <a:ext cx="1403078" cy="1286379"/>
            </a:xfrm>
            <a:custGeom>
              <a:rect b="b" l="l" r="r" t="t"/>
              <a:pathLst>
                <a:path extrusionOk="0" h="1286379" w="1403078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4846614" y="1414848"/>
              <a:ext cx="423274" cy="545612"/>
            </a:xfrm>
            <a:custGeom>
              <a:rect b="b" l="l" r="r" t="t"/>
              <a:pathLst>
                <a:path extrusionOk="0" h="545612" w="423274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4846614" y="1414848"/>
              <a:ext cx="423274" cy="545629"/>
            </a:xfrm>
            <a:custGeom>
              <a:rect b="b" l="l" r="r" t="t"/>
              <a:pathLst>
                <a:path extrusionOk="0" h="545629" w="423274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5340323" y="1699604"/>
              <a:ext cx="423179" cy="545654"/>
            </a:xfrm>
            <a:custGeom>
              <a:rect b="b" l="l" r="r" t="t"/>
              <a:pathLst>
                <a:path extrusionOk="0" h="545654" w="423179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5340323" y="1699604"/>
              <a:ext cx="332185" cy="545952"/>
            </a:xfrm>
            <a:custGeom>
              <a:rect b="b" l="l" r="r" t="t"/>
              <a:pathLst>
                <a:path extrusionOk="0" h="545952" w="332185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5834032" y="1984194"/>
              <a:ext cx="423559" cy="545654"/>
            </a:xfrm>
            <a:custGeom>
              <a:rect b="b" l="l" r="r" t="t"/>
              <a:pathLst>
                <a:path extrusionOk="0" h="545654" w="423559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5834032" y="1984177"/>
              <a:ext cx="211589" cy="286951"/>
            </a:xfrm>
            <a:custGeom>
              <a:rect b="b" l="l" r="r" t="t"/>
              <a:pathLst>
                <a:path extrusionOk="0" h="286951" w="211589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5029839" y="4705642"/>
              <a:ext cx="429841" cy="247899"/>
            </a:xfrm>
            <a:custGeom>
              <a:rect b="b" l="l" r="r" t="t"/>
              <a:pathLst>
                <a:path extrusionOk="0" h="247899" w="429841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2757750" y="4754499"/>
              <a:ext cx="429841" cy="247899"/>
            </a:xfrm>
            <a:custGeom>
              <a:rect b="b" l="l" r="r" t="t"/>
              <a:pathLst>
                <a:path extrusionOk="0" h="247899" w="429841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2012475" y="3630110"/>
              <a:ext cx="429841" cy="247899"/>
            </a:xfrm>
            <a:custGeom>
              <a:rect b="b" l="l" r="r" t="t"/>
              <a:pathLst>
                <a:path extrusionOk="0" h="247899" w="429841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5244274" y="4799933"/>
              <a:ext cx="116580" cy="90224"/>
            </a:xfrm>
            <a:custGeom>
              <a:rect b="b" l="l" r="r" t="t"/>
              <a:pathLst>
                <a:path extrusionOk="0" h="90224" w="11658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5244760" y="4829592"/>
              <a:ext cx="116051" cy="60483"/>
            </a:xfrm>
            <a:custGeom>
              <a:rect b="b" l="l" r="r" t="t"/>
              <a:pathLst>
                <a:path extrusionOk="0" h="60483" w="116051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5124630" y="4754816"/>
              <a:ext cx="116569" cy="86887"/>
            </a:xfrm>
            <a:custGeom>
              <a:rect b="b" l="l" r="r" t="t"/>
              <a:pathLst>
                <a:path extrusionOk="0" h="86887" w="116569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5124926" y="4782825"/>
              <a:ext cx="116097" cy="60673"/>
            </a:xfrm>
            <a:custGeom>
              <a:rect b="b" l="l" r="r" t="t"/>
              <a:pathLst>
                <a:path extrusionOk="0" h="60673" w="116097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5154433" y="4234936"/>
              <a:ext cx="200389" cy="574156"/>
            </a:xfrm>
            <a:custGeom>
              <a:rect b="b" l="l" r="r" t="t"/>
              <a:pathLst>
                <a:path extrusionOk="0" h="574156" w="200389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5199628" y="3876679"/>
              <a:ext cx="128464" cy="124722"/>
            </a:xfrm>
            <a:custGeom>
              <a:rect b="b" l="l" r="r" t="t"/>
              <a:pathLst>
                <a:path extrusionOk="0" h="124722" w="128464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4996526" y="3906336"/>
              <a:ext cx="182485" cy="357686"/>
            </a:xfrm>
            <a:custGeom>
              <a:rect b="b" l="l" r="r" t="t"/>
              <a:pathLst>
                <a:path extrusionOk="0" h="357686" w="182485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5154414" y="3894094"/>
              <a:ext cx="208226" cy="419055"/>
            </a:xfrm>
            <a:custGeom>
              <a:rect b="b" l="l" r="r" t="t"/>
              <a:pathLst>
                <a:path extrusionOk="0" h="419055" w="208226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5194395" y="3747198"/>
              <a:ext cx="138431" cy="168252"/>
            </a:xfrm>
            <a:custGeom>
              <a:rect b="b" l="l" r="r" t="t"/>
              <a:pathLst>
                <a:path extrusionOk="0" h="168252" w="138431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5199668" y="3732408"/>
              <a:ext cx="146095" cy="144175"/>
            </a:xfrm>
            <a:custGeom>
              <a:rect b="b" l="l" r="r" t="t"/>
              <a:pathLst>
                <a:path extrusionOk="0" h="144175" w="146095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5186268" y="3976961"/>
              <a:ext cx="186859" cy="320520"/>
            </a:xfrm>
            <a:custGeom>
              <a:rect b="b" l="l" r="r" t="t"/>
              <a:pathLst>
                <a:path extrusionOk="0" h="320520" w="186859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4957596" y="4074866"/>
              <a:ext cx="216348" cy="290578"/>
            </a:xfrm>
            <a:custGeom>
              <a:rect b="b" l="l" r="r" t="t"/>
              <a:pathLst>
                <a:path extrusionOk="0" h="290578" w="216348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5101717" y="4257084"/>
              <a:ext cx="109578" cy="53390"/>
            </a:xfrm>
            <a:custGeom>
              <a:rect b="b" l="l" r="r" t="t"/>
              <a:pathLst>
                <a:path extrusionOk="0" h="53390" w="109578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4984781" y="4223327"/>
              <a:ext cx="67863" cy="55821"/>
            </a:xfrm>
            <a:custGeom>
              <a:rect b="b" l="l" r="r" t="t"/>
              <a:pathLst>
                <a:path extrusionOk="0" h="55821" w="67863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5132255" y="3894454"/>
              <a:ext cx="67293" cy="97715"/>
            </a:xfrm>
            <a:custGeom>
              <a:rect b="b" l="l" r="r" t="t"/>
              <a:pathLst>
                <a:path extrusionOk="0" h="97715" w="67293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5305132" y="3960902"/>
              <a:ext cx="81740" cy="121566"/>
            </a:xfrm>
            <a:custGeom>
              <a:rect b="b" l="l" r="r" t="t"/>
              <a:pathLst>
                <a:path extrusionOk="0" h="121566" w="8174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2821998" y="4049582"/>
              <a:ext cx="101559" cy="177370"/>
            </a:xfrm>
            <a:custGeom>
              <a:rect b="b" l="l" r="r" t="t"/>
              <a:pathLst>
                <a:path extrusionOk="0" h="177370" w="101559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2814097" y="3945071"/>
              <a:ext cx="67769" cy="130685"/>
            </a:xfrm>
            <a:custGeom>
              <a:rect b="b" l="l" r="r" t="t"/>
              <a:pathLst>
                <a:path extrusionOk="0" h="130685" w="67769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2966810" y="4837262"/>
              <a:ext cx="145801" cy="82247"/>
            </a:xfrm>
            <a:custGeom>
              <a:rect b="b" l="l" r="r" t="t"/>
              <a:pathLst>
                <a:path extrusionOk="0" h="82247" w="145801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2969244" y="4850979"/>
              <a:ext cx="143767" cy="68530"/>
            </a:xfrm>
            <a:custGeom>
              <a:rect b="b" l="l" r="r" t="t"/>
              <a:pathLst>
                <a:path extrusionOk="0" h="68530" w="143767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2864165" y="4805303"/>
              <a:ext cx="146191" cy="82209"/>
            </a:xfrm>
            <a:custGeom>
              <a:rect b="b" l="l" r="r" t="t"/>
              <a:pathLst>
                <a:path extrusionOk="0" h="82209" w="146191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2866543" y="4818565"/>
              <a:ext cx="143767" cy="68566"/>
            </a:xfrm>
            <a:custGeom>
              <a:rect b="b" l="l" r="r" t="t"/>
              <a:pathLst>
                <a:path extrusionOk="0" h="68566" w="143767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2858160" y="4267254"/>
              <a:ext cx="210834" cy="594226"/>
            </a:xfrm>
            <a:custGeom>
              <a:rect b="b" l="l" r="r" t="t"/>
              <a:pathLst>
                <a:path extrusionOk="0" h="594226" w="210834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2884049" y="3772563"/>
              <a:ext cx="155365" cy="247695"/>
            </a:xfrm>
            <a:custGeom>
              <a:rect b="b" l="l" r="r" t="t"/>
              <a:pathLst>
                <a:path extrusionOk="0" h="247695" w="155365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2832349" y="3948237"/>
              <a:ext cx="239208" cy="394751"/>
            </a:xfrm>
            <a:custGeom>
              <a:rect b="b" l="l" r="r" t="t"/>
              <a:pathLst>
                <a:path extrusionOk="0" h="394751" w="239208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3011886" y="4098914"/>
              <a:ext cx="63391" cy="288487"/>
            </a:xfrm>
            <a:custGeom>
              <a:rect b="b" l="l" r="r" t="t"/>
              <a:pathLst>
                <a:path extrusionOk="0" h="288487" w="63391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2997806" y="3997207"/>
              <a:ext cx="83658" cy="135231"/>
            </a:xfrm>
            <a:custGeom>
              <a:rect b="b" l="l" r="r" t="t"/>
              <a:pathLst>
                <a:path extrusionOk="0" h="135231" w="83658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2888823" y="3761654"/>
              <a:ext cx="150557" cy="165637"/>
            </a:xfrm>
            <a:custGeom>
              <a:rect b="b" l="l" r="r" t="t"/>
              <a:pathLst>
                <a:path extrusionOk="0" h="165637" w="150557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2091982" y="2625612"/>
              <a:ext cx="210167" cy="307273"/>
            </a:xfrm>
            <a:custGeom>
              <a:rect b="b" l="l" r="r" t="t"/>
              <a:pathLst>
                <a:path extrusionOk="0" h="307273" w="210167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2269538" y="2847336"/>
              <a:ext cx="39152" cy="227300"/>
            </a:xfrm>
            <a:custGeom>
              <a:rect b="b" l="l" r="r" t="t"/>
              <a:pathLst>
                <a:path extrusionOk="0" h="227300" w="39152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2185896" y="2622782"/>
              <a:ext cx="100407" cy="124097"/>
            </a:xfrm>
            <a:custGeom>
              <a:rect b="b" l="l" r="r" t="t"/>
              <a:pathLst>
                <a:path extrusionOk="0" h="124097" w="100407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2142363" y="2757613"/>
              <a:ext cx="124104" cy="138364"/>
            </a:xfrm>
            <a:custGeom>
              <a:rect b="b" l="l" r="r" t="t"/>
              <a:pathLst>
                <a:path extrusionOk="0" h="138364" w="124104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2121718" y="2803072"/>
              <a:ext cx="180978" cy="208003"/>
            </a:xfrm>
            <a:custGeom>
              <a:rect b="b" l="l" r="r" t="t"/>
              <a:pathLst>
                <a:path extrusionOk="0" h="208003" w="180978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2137334" y="2632700"/>
              <a:ext cx="133195" cy="163980"/>
            </a:xfrm>
            <a:custGeom>
              <a:rect b="b" l="l" r="r" t="t"/>
              <a:pathLst>
                <a:path extrusionOk="0" h="163980" w="133195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2131362" y="2631771"/>
              <a:ext cx="133630" cy="125556"/>
            </a:xfrm>
            <a:custGeom>
              <a:rect b="b" l="l" r="r" t="t"/>
              <a:pathLst>
                <a:path extrusionOk="0" h="125556" w="13363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2137527" y="3718507"/>
              <a:ext cx="105640" cy="80438"/>
            </a:xfrm>
            <a:custGeom>
              <a:rect b="b" l="l" r="r" t="t"/>
              <a:pathLst>
                <a:path extrusionOk="0" h="80438" w="10564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2137841" y="3744079"/>
              <a:ext cx="105259" cy="54863"/>
            </a:xfrm>
            <a:custGeom>
              <a:rect b="b" l="l" r="r" t="t"/>
              <a:pathLst>
                <a:path extrusionOk="0" h="54863" w="105259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2226539" y="3701115"/>
              <a:ext cx="96273" cy="74358"/>
            </a:xfrm>
            <a:custGeom>
              <a:rect b="b" l="l" r="r" t="t"/>
              <a:pathLst>
                <a:path extrusionOk="0" h="74358" w="96273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2226484" y="3725354"/>
              <a:ext cx="95903" cy="50071"/>
            </a:xfrm>
            <a:custGeom>
              <a:rect b="b" l="l" r="r" t="t"/>
              <a:pathLst>
                <a:path extrusionOk="0" h="50071" w="95903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2101518" y="3008174"/>
              <a:ext cx="205910" cy="717579"/>
            </a:xfrm>
            <a:custGeom>
              <a:rect b="b" l="l" r="r" t="t"/>
              <a:pathLst>
                <a:path extrusionOk="0" h="717579" w="20591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2096876" y="2994106"/>
              <a:ext cx="219176" cy="477454"/>
            </a:xfrm>
            <a:custGeom>
              <a:rect b="b" l="l" r="r" t="t"/>
              <a:pathLst>
                <a:path extrusionOk="0" h="477454" w="219176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2115642" y="2850934"/>
              <a:ext cx="316003" cy="274536"/>
            </a:xfrm>
            <a:custGeom>
              <a:rect b="b" l="l" r="r" t="t"/>
              <a:pathLst>
                <a:path extrusionOk="0" h="274536" w="316003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2110000" y="2833008"/>
              <a:ext cx="75991" cy="89275"/>
            </a:xfrm>
            <a:custGeom>
              <a:rect b="b" l="l" r="r" t="t"/>
              <a:pathLst>
                <a:path extrusionOk="0" h="89275" w="75991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2246717" y="2802864"/>
              <a:ext cx="61392" cy="64630"/>
            </a:xfrm>
            <a:custGeom>
              <a:rect b="b" l="l" r="r" t="t"/>
              <a:pathLst>
                <a:path extrusionOk="0" h="64630" w="61392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2092047" y="1119152"/>
              <a:ext cx="668082" cy="515307"/>
            </a:xfrm>
            <a:custGeom>
              <a:rect b="b" l="l" r="r" t="t"/>
              <a:pathLst>
                <a:path extrusionOk="0" h="515307" w="668082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rect b="b" l="l" r="r" t="t"/>
              <a:pathLst>
                <a:path extrusionOk="0" h="134025" w="232624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2667422" y="1490358"/>
              <a:ext cx="274409" cy="269191"/>
            </a:xfrm>
            <a:custGeom>
              <a:rect b="b" l="l" r="r" t="t"/>
              <a:pathLst>
                <a:path extrusionOk="0" h="269191" w="274409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2667422" y="1454143"/>
              <a:ext cx="337610" cy="194669"/>
            </a:xfrm>
            <a:custGeom>
              <a:rect b="b" l="l" r="r" t="t"/>
              <a:pathLst>
                <a:path extrusionOk="0" h="194669" w="33761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rect b="b" l="l" r="r" t="t"/>
              <a:pathLst>
                <a:path extrusionOk="0" h="1194633" w="69064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2858071" y="1161854"/>
              <a:ext cx="1027965" cy="1324206"/>
            </a:xfrm>
            <a:custGeom>
              <a:rect b="b" l="l" r="r" t="t"/>
              <a:pathLst>
                <a:path extrusionOk="0" h="1324206" w="1027965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2800391" y="1195123"/>
              <a:ext cx="1027965" cy="1324248"/>
            </a:xfrm>
            <a:custGeom>
              <a:rect b="b" l="l" r="r" t="t"/>
              <a:pathLst>
                <a:path extrusionOk="0" h="1324248" w="1027965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6" name="Google Shape;1256;p35"/>
          <p:cNvSpPr txBox="1"/>
          <p:nvPr/>
        </p:nvSpPr>
        <p:spPr>
          <a:xfrm>
            <a:off x="193850" y="993825"/>
            <a:ext cx="64254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222222"/>
                </a:solidFill>
              </a:rPr>
              <a:t>Le scuole possono rivolgersi gratuitamente all’</a:t>
            </a:r>
            <a:r>
              <a:rPr b="1" lang="it" sz="3000">
                <a:solidFill>
                  <a:srgbClr val="222222"/>
                </a:solidFill>
              </a:rPr>
              <a:t>Équipe</a:t>
            </a:r>
            <a:r>
              <a:rPr b="1" lang="it" sz="3000">
                <a:solidFill>
                  <a:srgbClr val="222222"/>
                </a:solidFill>
                <a:highlight>
                  <a:srgbClr val="FFFFFF"/>
                </a:highlight>
              </a:rPr>
              <a:t> Formativa Territoriale</a:t>
            </a:r>
            <a:r>
              <a:rPr lang="it" sz="3000">
                <a:solidFill>
                  <a:srgbClr val="222222"/>
                </a:solidFill>
                <a:highlight>
                  <a:srgbClr val="FFFFFF"/>
                </a:highlight>
              </a:rPr>
              <a:t> dell'</a:t>
            </a:r>
            <a:r>
              <a:rPr b="1" lang="it" sz="3000">
                <a:highlight>
                  <a:srgbClr val="FFFFFF"/>
                </a:highlight>
              </a:rPr>
              <a:t>Abruzzo</a:t>
            </a:r>
            <a:r>
              <a:rPr lang="it" sz="30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222222"/>
                </a:solidFill>
                <a:highlight>
                  <a:srgbClr val="FFFFFF"/>
                </a:highlight>
              </a:rPr>
              <a:t>per supporto, assistenza e partecipazione al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it" sz="4200">
                <a:solidFill>
                  <a:srgbClr val="3D85C6"/>
                </a:solidFill>
                <a:highlight>
                  <a:srgbClr val="FFFFFF"/>
                </a:highlight>
              </a:rPr>
              <a:t>Premio Scuola Digitale</a:t>
            </a:r>
            <a:endParaRPr b="1" sz="4200">
              <a:solidFill>
                <a:srgbClr val="3D85C6"/>
              </a:solidFill>
              <a:highlight>
                <a:srgbClr val="FFFFFF"/>
              </a:highlight>
            </a:endParaRPr>
          </a:p>
        </p:txBody>
      </p:sp>
      <p:pic>
        <p:nvPicPr>
          <p:cNvPr id="1257" name="Google Shape;12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6825" y="361700"/>
            <a:ext cx="2446575" cy="128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2" name="Google Shape;1262;p36"/>
          <p:cNvGrpSpPr/>
          <p:nvPr/>
        </p:nvGrpSpPr>
        <p:grpSpPr>
          <a:xfrm>
            <a:off x="7283725" y="2921845"/>
            <a:ext cx="1755671" cy="1926154"/>
            <a:chOff x="2012475" y="393272"/>
            <a:chExt cx="4440240" cy="4609126"/>
          </a:xfrm>
        </p:grpSpPr>
        <p:sp>
          <p:nvSpPr>
            <p:cNvPr id="1263" name="Google Shape;1263;p36"/>
            <p:cNvSpPr/>
            <p:nvPr/>
          </p:nvSpPr>
          <p:spPr>
            <a:xfrm>
              <a:off x="4172687" y="3422228"/>
              <a:ext cx="1096154" cy="631831"/>
            </a:xfrm>
            <a:custGeom>
              <a:rect b="b" l="l" r="r" t="t"/>
              <a:pathLst>
                <a:path extrusionOk="0" h="631831" w="1096154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4213521" y="3398464"/>
              <a:ext cx="1096058" cy="631866"/>
            </a:xfrm>
            <a:custGeom>
              <a:rect b="b" l="l" r="r" t="t"/>
              <a:pathLst>
                <a:path extrusionOk="0" h="631866" w="1096058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6"/>
            <p:cNvSpPr/>
            <p:nvPr/>
          </p:nvSpPr>
          <p:spPr>
            <a:xfrm>
              <a:off x="5277122" y="3780200"/>
              <a:ext cx="32266" cy="21196"/>
            </a:xfrm>
            <a:custGeom>
              <a:rect b="b" l="l" r="r" t="t"/>
              <a:pathLst>
                <a:path extrusionOk="0" h="21196" w="32266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6"/>
            <p:cNvSpPr/>
            <p:nvPr/>
          </p:nvSpPr>
          <p:spPr>
            <a:xfrm>
              <a:off x="4213559" y="3635813"/>
              <a:ext cx="33123" cy="21387"/>
            </a:xfrm>
            <a:custGeom>
              <a:rect b="b" l="l" r="r" t="t"/>
              <a:pathLst>
                <a:path extrusionOk="0" h="21387" w="33123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6"/>
            <p:cNvSpPr/>
            <p:nvPr/>
          </p:nvSpPr>
          <p:spPr>
            <a:xfrm>
              <a:off x="4213521" y="3377363"/>
              <a:ext cx="1096058" cy="631809"/>
            </a:xfrm>
            <a:custGeom>
              <a:rect b="b" l="l" r="r" t="t"/>
              <a:pathLst>
                <a:path extrusionOk="0" h="631809" w="1096058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6"/>
            <p:cNvSpPr/>
            <p:nvPr/>
          </p:nvSpPr>
          <p:spPr>
            <a:xfrm>
              <a:off x="4526041" y="3091821"/>
              <a:ext cx="783348" cy="688378"/>
            </a:xfrm>
            <a:custGeom>
              <a:rect b="b" l="l" r="r" t="t"/>
              <a:pathLst>
                <a:path extrusionOk="0" h="688378" w="783348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36"/>
            <p:cNvSpPr/>
            <p:nvPr/>
          </p:nvSpPr>
          <p:spPr>
            <a:xfrm>
              <a:off x="5278931" y="3755961"/>
              <a:ext cx="30363" cy="36025"/>
            </a:xfrm>
            <a:custGeom>
              <a:rect b="b" l="l" r="r" t="t"/>
              <a:pathLst>
                <a:path extrusionOk="0" h="36025" w="30363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36"/>
            <p:cNvSpPr/>
            <p:nvPr/>
          </p:nvSpPr>
          <p:spPr>
            <a:xfrm>
              <a:off x="4503768" y="3102562"/>
              <a:ext cx="785061" cy="689423"/>
            </a:xfrm>
            <a:custGeom>
              <a:rect b="b" l="l" r="r" t="t"/>
              <a:pathLst>
                <a:path extrusionOk="0" h="689423" w="785061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36"/>
            <p:cNvSpPr/>
            <p:nvPr/>
          </p:nvSpPr>
          <p:spPr>
            <a:xfrm>
              <a:off x="3580122" y="393272"/>
              <a:ext cx="2872593" cy="3889928"/>
            </a:xfrm>
            <a:custGeom>
              <a:rect b="b" l="l" r="r" t="t"/>
              <a:pathLst>
                <a:path extrusionOk="0" h="3889928" w="2872593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36"/>
            <p:cNvSpPr/>
            <p:nvPr/>
          </p:nvSpPr>
          <p:spPr>
            <a:xfrm>
              <a:off x="6397319" y="4189501"/>
              <a:ext cx="30267" cy="107125"/>
            </a:xfrm>
            <a:custGeom>
              <a:rect b="b" l="l" r="r" t="t"/>
              <a:pathLst>
                <a:path extrusionOk="0" h="107125" w="30267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36"/>
            <p:cNvSpPr/>
            <p:nvPr/>
          </p:nvSpPr>
          <p:spPr>
            <a:xfrm>
              <a:off x="3574887" y="397432"/>
              <a:ext cx="72623" cy="31086"/>
            </a:xfrm>
            <a:custGeom>
              <a:rect b="b" l="l" r="r" t="t"/>
              <a:pathLst>
                <a:path extrusionOk="0" h="31086" w="72623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36"/>
            <p:cNvSpPr/>
            <p:nvPr/>
          </p:nvSpPr>
          <p:spPr>
            <a:xfrm>
              <a:off x="3554709" y="407720"/>
              <a:ext cx="2872878" cy="3889928"/>
            </a:xfrm>
            <a:custGeom>
              <a:rect b="b" l="l" r="r" t="t"/>
              <a:pathLst>
                <a:path extrusionOk="0" h="3889928" w="2872878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36"/>
            <p:cNvSpPr/>
            <p:nvPr/>
          </p:nvSpPr>
          <p:spPr>
            <a:xfrm>
              <a:off x="3549854" y="410477"/>
              <a:ext cx="2872973" cy="3889886"/>
            </a:xfrm>
            <a:custGeom>
              <a:rect b="b" l="l" r="r" t="t"/>
              <a:pathLst>
                <a:path extrusionOk="0" h="3889886" w="2872973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36"/>
            <p:cNvSpPr/>
            <p:nvPr/>
          </p:nvSpPr>
          <p:spPr>
            <a:xfrm>
              <a:off x="3584596" y="456003"/>
              <a:ext cx="2802063" cy="3707642"/>
            </a:xfrm>
            <a:custGeom>
              <a:rect b="b" l="l" r="r" t="t"/>
              <a:pathLst>
                <a:path extrusionOk="0" h="3707642" w="2802063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36"/>
            <p:cNvSpPr/>
            <p:nvPr/>
          </p:nvSpPr>
          <p:spPr>
            <a:xfrm>
              <a:off x="3711283" y="669187"/>
              <a:ext cx="283071" cy="477189"/>
            </a:xfrm>
            <a:custGeom>
              <a:rect b="b" l="l" r="r" t="t"/>
              <a:pathLst>
                <a:path extrusionOk="0" h="477189" w="283071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36"/>
            <p:cNvSpPr/>
            <p:nvPr/>
          </p:nvSpPr>
          <p:spPr>
            <a:xfrm>
              <a:off x="4063456" y="872696"/>
              <a:ext cx="283832" cy="477419"/>
            </a:xfrm>
            <a:custGeom>
              <a:rect b="b" l="l" r="r" t="t"/>
              <a:pathLst>
                <a:path extrusionOk="0" h="477419" w="283832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36"/>
            <p:cNvSpPr/>
            <p:nvPr/>
          </p:nvSpPr>
          <p:spPr>
            <a:xfrm>
              <a:off x="4408015" y="1071223"/>
              <a:ext cx="284023" cy="477216"/>
            </a:xfrm>
            <a:custGeom>
              <a:rect b="b" l="l" r="r" t="t"/>
              <a:pathLst>
                <a:path extrusionOk="0" h="477216" w="284023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36"/>
            <p:cNvSpPr/>
            <p:nvPr/>
          </p:nvSpPr>
          <p:spPr>
            <a:xfrm>
              <a:off x="3711283" y="1076206"/>
              <a:ext cx="283071" cy="477216"/>
            </a:xfrm>
            <a:custGeom>
              <a:rect b="b" l="l" r="r" t="t"/>
              <a:pathLst>
                <a:path extrusionOk="0" h="477216" w="283071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36"/>
            <p:cNvSpPr/>
            <p:nvPr/>
          </p:nvSpPr>
          <p:spPr>
            <a:xfrm>
              <a:off x="4063456" y="1279716"/>
              <a:ext cx="283556" cy="477216"/>
            </a:xfrm>
            <a:custGeom>
              <a:rect b="b" l="l" r="r" t="t"/>
              <a:pathLst>
                <a:path extrusionOk="0" h="477216" w="283556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36"/>
            <p:cNvSpPr/>
            <p:nvPr/>
          </p:nvSpPr>
          <p:spPr>
            <a:xfrm>
              <a:off x="4098484" y="1260570"/>
              <a:ext cx="283570" cy="477216"/>
            </a:xfrm>
            <a:custGeom>
              <a:rect b="b" l="l" r="r" t="t"/>
              <a:pathLst>
                <a:path extrusionOk="0" h="477216" w="28357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36"/>
            <p:cNvSpPr/>
            <p:nvPr/>
          </p:nvSpPr>
          <p:spPr>
            <a:xfrm>
              <a:off x="4408015" y="1478241"/>
              <a:ext cx="284023" cy="477161"/>
            </a:xfrm>
            <a:custGeom>
              <a:rect b="b" l="l" r="r" t="t"/>
              <a:pathLst>
                <a:path extrusionOk="0" h="477161" w="284023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36"/>
            <p:cNvSpPr/>
            <p:nvPr/>
          </p:nvSpPr>
          <p:spPr>
            <a:xfrm>
              <a:off x="3711283" y="1491834"/>
              <a:ext cx="283071" cy="477165"/>
            </a:xfrm>
            <a:custGeom>
              <a:rect b="b" l="l" r="r" t="t"/>
              <a:pathLst>
                <a:path extrusionOk="0" h="477165" w="283071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3711283" y="1946286"/>
              <a:ext cx="980755" cy="657383"/>
            </a:xfrm>
            <a:custGeom>
              <a:rect b="b" l="l" r="r" t="t"/>
              <a:pathLst>
                <a:path extrusionOk="0" h="657383" w="980755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3715090" y="2139055"/>
              <a:ext cx="732044" cy="480371"/>
            </a:xfrm>
            <a:custGeom>
              <a:rect b="b" l="l" r="r" t="t"/>
              <a:pathLst>
                <a:path extrusionOk="0" h="480371" w="732044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3715090" y="2264376"/>
              <a:ext cx="732044" cy="480312"/>
            </a:xfrm>
            <a:custGeom>
              <a:rect b="b" l="l" r="r" t="t"/>
              <a:pathLst>
                <a:path extrusionOk="0" h="480312" w="732044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3715090" y="2389467"/>
              <a:ext cx="599361" cy="403889"/>
            </a:xfrm>
            <a:custGeom>
              <a:rect b="b" l="l" r="r" t="t"/>
              <a:pathLst>
                <a:path extrusionOk="0" h="403889" w="599361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36"/>
            <p:cNvSpPr/>
            <p:nvPr/>
          </p:nvSpPr>
          <p:spPr>
            <a:xfrm>
              <a:off x="4855752" y="2612272"/>
              <a:ext cx="1403078" cy="900663"/>
            </a:xfrm>
            <a:custGeom>
              <a:rect b="b" l="l" r="r" t="t"/>
              <a:pathLst>
                <a:path extrusionOk="0" h="900663" w="1403078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36"/>
            <p:cNvSpPr/>
            <p:nvPr/>
          </p:nvSpPr>
          <p:spPr>
            <a:xfrm>
              <a:off x="4860130" y="2805136"/>
              <a:ext cx="1263255" cy="786670"/>
            </a:xfrm>
            <a:custGeom>
              <a:rect b="b" l="l" r="r" t="t"/>
              <a:pathLst>
                <a:path extrusionOk="0" h="786670" w="1263255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36"/>
            <p:cNvSpPr/>
            <p:nvPr/>
          </p:nvSpPr>
          <p:spPr>
            <a:xfrm>
              <a:off x="4860130" y="2930227"/>
              <a:ext cx="1263255" cy="786839"/>
            </a:xfrm>
            <a:custGeom>
              <a:rect b="b" l="l" r="r" t="t"/>
              <a:pathLst>
                <a:path extrusionOk="0" h="786839" w="1263255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36"/>
            <p:cNvSpPr/>
            <p:nvPr/>
          </p:nvSpPr>
          <p:spPr>
            <a:xfrm>
              <a:off x="4860130" y="3055222"/>
              <a:ext cx="1034438" cy="654829"/>
            </a:xfrm>
            <a:custGeom>
              <a:rect b="b" l="l" r="r" t="t"/>
              <a:pathLst>
                <a:path extrusionOk="0" h="654829" w="1034438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36"/>
            <p:cNvSpPr/>
            <p:nvPr/>
          </p:nvSpPr>
          <p:spPr>
            <a:xfrm>
              <a:off x="4063456" y="1695343"/>
              <a:ext cx="283556" cy="477207"/>
            </a:xfrm>
            <a:custGeom>
              <a:rect b="b" l="l" r="r" t="t"/>
              <a:pathLst>
                <a:path extrusionOk="0" h="477207" w="283556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36"/>
            <p:cNvSpPr/>
            <p:nvPr/>
          </p:nvSpPr>
          <p:spPr>
            <a:xfrm>
              <a:off x="4408015" y="1893817"/>
              <a:ext cx="284023" cy="477216"/>
            </a:xfrm>
            <a:custGeom>
              <a:rect b="b" l="l" r="r" t="t"/>
              <a:pathLst>
                <a:path extrusionOk="0" h="477216" w="284023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36"/>
            <p:cNvSpPr/>
            <p:nvPr/>
          </p:nvSpPr>
          <p:spPr>
            <a:xfrm>
              <a:off x="4855752" y="1988490"/>
              <a:ext cx="1403078" cy="1286379"/>
            </a:xfrm>
            <a:custGeom>
              <a:rect b="b" l="l" r="r" t="t"/>
              <a:pathLst>
                <a:path extrusionOk="0" h="1286379" w="1403078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36"/>
            <p:cNvSpPr/>
            <p:nvPr/>
          </p:nvSpPr>
          <p:spPr>
            <a:xfrm>
              <a:off x="4846614" y="1414848"/>
              <a:ext cx="423274" cy="545612"/>
            </a:xfrm>
            <a:custGeom>
              <a:rect b="b" l="l" r="r" t="t"/>
              <a:pathLst>
                <a:path extrusionOk="0" h="545612" w="423274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36"/>
            <p:cNvSpPr/>
            <p:nvPr/>
          </p:nvSpPr>
          <p:spPr>
            <a:xfrm>
              <a:off x="4846614" y="1414848"/>
              <a:ext cx="423274" cy="545629"/>
            </a:xfrm>
            <a:custGeom>
              <a:rect b="b" l="l" r="r" t="t"/>
              <a:pathLst>
                <a:path extrusionOk="0" h="545629" w="423274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36"/>
            <p:cNvSpPr/>
            <p:nvPr/>
          </p:nvSpPr>
          <p:spPr>
            <a:xfrm>
              <a:off x="5340323" y="1699604"/>
              <a:ext cx="423179" cy="545654"/>
            </a:xfrm>
            <a:custGeom>
              <a:rect b="b" l="l" r="r" t="t"/>
              <a:pathLst>
                <a:path extrusionOk="0" h="545654" w="423179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36"/>
            <p:cNvSpPr/>
            <p:nvPr/>
          </p:nvSpPr>
          <p:spPr>
            <a:xfrm>
              <a:off x="5340323" y="1699604"/>
              <a:ext cx="332185" cy="545952"/>
            </a:xfrm>
            <a:custGeom>
              <a:rect b="b" l="l" r="r" t="t"/>
              <a:pathLst>
                <a:path extrusionOk="0" h="545952" w="332185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36"/>
            <p:cNvSpPr/>
            <p:nvPr/>
          </p:nvSpPr>
          <p:spPr>
            <a:xfrm>
              <a:off x="5834032" y="1984194"/>
              <a:ext cx="423559" cy="545654"/>
            </a:xfrm>
            <a:custGeom>
              <a:rect b="b" l="l" r="r" t="t"/>
              <a:pathLst>
                <a:path extrusionOk="0" h="545654" w="423559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36"/>
            <p:cNvSpPr/>
            <p:nvPr/>
          </p:nvSpPr>
          <p:spPr>
            <a:xfrm>
              <a:off x="5834032" y="1984177"/>
              <a:ext cx="211589" cy="286951"/>
            </a:xfrm>
            <a:custGeom>
              <a:rect b="b" l="l" r="r" t="t"/>
              <a:pathLst>
                <a:path extrusionOk="0" h="286951" w="211589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36"/>
            <p:cNvSpPr/>
            <p:nvPr/>
          </p:nvSpPr>
          <p:spPr>
            <a:xfrm>
              <a:off x="5029839" y="4705642"/>
              <a:ext cx="429841" cy="247899"/>
            </a:xfrm>
            <a:custGeom>
              <a:rect b="b" l="l" r="r" t="t"/>
              <a:pathLst>
                <a:path extrusionOk="0" h="247899" w="429841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36"/>
            <p:cNvSpPr/>
            <p:nvPr/>
          </p:nvSpPr>
          <p:spPr>
            <a:xfrm>
              <a:off x="2757750" y="4754499"/>
              <a:ext cx="429841" cy="247899"/>
            </a:xfrm>
            <a:custGeom>
              <a:rect b="b" l="l" r="r" t="t"/>
              <a:pathLst>
                <a:path extrusionOk="0" h="247899" w="429841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36"/>
            <p:cNvSpPr/>
            <p:nvPr/>
          </p:nvSpPr>
          <p:spPr>
            <a:xfrm>
              <a:off x="2012475" y="3630110"/>
              <a:ext cx="429841" cy="247899"/>
            </a:xfrm>
            <a:custGeom>
              <a:rect b="b" l="l" r="r" t="t"/>
              <a:pathLst>
                <a:path extrusionOk="0" h="247899" w="429841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36"/>
            <p:cNvSpPr/>
            <p:nvPr/>
          </p:nvSpPr>
          <p:spPr>
            <a:xfrm>
              <a:off x="5244274" y="4799933"/>
              <a:ext cx="116580" cy="90224"/>
            </a:xfrm>
            <a:custGeom>
              <a:rect b="b" l="l" r="r" t="t"/>
              <a:pathLst>
                <a:path extrusionOk="0" h="90224" w="11658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36"/>
            <p:cNvSpPr/>
            <p:nvPr/>
          </p:nvSpPr>
          <p:spPr>
            <a:xfrm>
              <a:off x="5244760" y="4829592"/>
              <a:ext cx="116051" cy="60483"/>
            </a:xfrm>
            <a:custGeom>
              <a:rect b="b" l="l" r="r" t="t"/>
              <a:pathLst>
                <a:path extrusionOk="0" h="60483" w="116051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36"/>
            <p:cNvSpPr/>
            <p:nvPr/>
          </p:nvSpPr>
          <p:spPr>
            <a:xfrm>
              <a:off x="5124630" y="4754816"/>
              <a:ext cx="116569" cy="86887"/>
            </a:xfrm>
            <a:custGeom>
              <a:rect b="b" l="l" r="r" t="t"/>
              <a:pathLst>
                <a:path extrusionOk="0" h="86887" w="116569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36"/>
            <p:cNvSpPr/>
            <p:nvPr/>
          </p:nvSpPr>
          <p:spPr>
            <a:xfrm>
              <a:off x="5124926" y="4782825"/>
              <a:ext cx="116097" cy="60673"/>
            </a:xfrm>
            <a:custGeom>
              <a:rect b="b" l="l" r="r" t="t"/>
              <a:pathLst>
                <a:path extrusionOk="0" h="60673" w="116097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36"/>
            <p:cNvSpPr/>
            <p:nvPr/>
          </p:nvSpPr>
          <p:spPr>
            <a:xfrm>
              <a:off x="5154433" y="4234936"/>
              <a:ext cx="200389" cy="574156"/>
            </a:xfrm>
            <a:custGeom>
              <a:rect b="b" l="l" r="r" t="t"/>
              <a:pathLst>
                <a:path extrusionOk="0" h="574156" w="200389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36"/>
            <p:cNvSpPr/>
            <p:nvPr/>
          </p:nvSpPr>
          <p:spPr>
            <a:xfrm>
              <a:off x="5199628" y="3876679"/>
              <a:ext cx="128464" cy="124722"/>
            </a:xfrm>
            <a:custGeom>
              <a:rect b="b" l="l" r="r" t="t"/>
              <a:pathLst>
                <a:path extrusionOk="0" h="124722" w="128464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36"/>
            <p:cNvSpPr/>
            <p:nvPr/>
          </p:nvSpPr>
          <p:spPr>
            <a:xfrm>
              <a:off x="4996526" y="3906336"/>
              <a:ext cx="182485" cy="357686"/>
            </a:xfrm>
            <a:custGeom>
              <a:rect b="b" l="l" r="r" t="t"/>
              <a:pathLst>
                <a:path extrusionOk="0" h="357686" w="182485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5154414" y="3894094"/>
              <a:ext cx="208226" cy="419055"/>
            </a:xfrm>
            <a:custGeom>
              <a:rect b="b" l="l" r="r" t="t"/>
              <a:pathLst>
                <a:path extrusionOk="0" h="419055" w="208226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5194395" y="3747198"/>
              <a:ext cx="138431" cy="168252"/>
            </a:xfrm>
            <a:custGeom>
              <a:rect b="b" l="l" r="r" t="t"/>
              <a:pathLst>
                <a:path extrusionOk="0" h="168252" w="138431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36"/>
            <p:cNvSpPr/>
            <p:nvPr/>
          </p:nvSpPr>
          <p:spPr>
            <a:xfrm>
              <a:off x="5199668" y="3732408"/>
              <a:ext cx="146095" cy="144175"/>
            </a:xfrm>
            <a:custGeom>
              <a:rect b="b" l="l" r="r" t="t"/>
              <a:pathLst>
                <a:path extrusionOk="0" h="144175" w="146095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36"/>
            <p:cNvSpPr/>
            <p:nvPr/>
          </p:nvSpPr>
          <p:spPr>
            <a:xfrm>
              <a:off x="5186268" y="3976961"/>
              <a:ext cx="186859" cy="320520"/>
            </a:xfrm>
            <a:custGeom>
              <a:rect b="b" l="l" r="r" t="t"/>
              <a:pathLst>
                <a:path extrusionOk="0" h="320520" w="186859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4957596" y="4074866"/>
              <a:ext cx="216348" cy="290578"/>
            </a:xfrm>
            <a:custGeom>
              <a:rect b="b" l="l" r="r" t="t"/>
              <a:pathLst>
                <a:path extrusionOk="0" h="290578" w="216348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5101717" y="4257084"/>
              <a:ext cx="109578" cy="53390"/>
            </a:xfrm>
            <a:custGeom>
              <a:rect b="b" l="l" r="r" t="t"/>
              <a:pathLst>
                <a:path extrusionOk="0" h="53390" w="109578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4984781" y="4223327"/>
              <a:ext cx="67863" cy="55821"/>
            </a:xfrm>
            <a:custGeom>
              <a:rect b="b" l="l" r="r" t="t"/>
              <a:pathLst>
                <a:path extrusionOk="0" h="55821" w="67863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5132255" y="3894454"/>
              <a:ext cx="67293" cy="97715"/>
            </a:xfrm>
            <a:custGeom>
              <a:rect b="b" l="l" r="r" t="t"/>
              <a:pathLst>
                <a:path extrusionOk="0" h="97715" w="67293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5305132" y="3960902"/>
              <a:ext cx="81740" cy="121566"/>
            </a:xfrm>
            <a:custGeom>
              <a:rect b="b" l="l" r="r" t="t"/>
              <a:pathLst>
                <a:path extrusionOk="0" h="121566" w="8174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2821998" y="4049582"/>
              <a:ext cx="101559" cy="177370"/>
            </a:xfrm>
            <a:custGeom>
              <a:rect b="b" l="l" r="r" t="t"/>
              <a:pathLst>
                <a:path extrusionOk="0" h="177370" w="101559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2814097" y="3945071"/>
              <a:ext cx="67769" cy="130685"/>
            </a:xfrm>
            <a:custGeom>
              <a:rect b="b" l="l" r="r" t="t"/>
              <a:pathLst>
                <a:path extrusionOk="0" h="130685" w="67769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36"/>
            <p:cNvSpPr/>
            <p:nvPr/>
          </p:nvSpPr>
          <p:spPr>
            <a:xfrm>
              <a:off x="2966810" y="4837262"/>
              <a:ext cx="145801" cy="82247"/>
            </a:xfrm>
            <a:custGeom>
              <a:rect b="b" l="l" r="r" t="t"/>
              <a:pathLst>
                <a:path extrusionOk="0" h="82247" w="145801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2969244" y="4850979"/>
              <a:ext cx="143767" cy="68530"/>
            </a:xfrm>
            <a:custGeom>
              <a:rect b="b" l="l" r="r" t="t"/>
              <a:pathLst>
                <a:path extrusionOk="0" h="68530" w="143767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2864165" y="4805303"/>
              <a:ext cx="146191" cy="82209"/>
            </a:xfrm>
            <a:custGeom>
              <a:rect b="b" l="l" r="r" t="t"/>
              <a:pathLst>
                <a:path extrusionOk="0" h="82209" w="146191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2866543" y="4818565"/>
              <a:ext cx="143767" cy="68566"/>
            </a:xfrm>
            <a:custGeom>
              <a:rect b="b" l="l" r="r" t="t"/>
              <a:pathLst>
                <a:path extrusionOk="0" h="68566" w="143767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2858160" y="4267254"/>
              <a:ext cx="210834" cy="594226"/>
            </a:xfrm>
            <a:custGeom>
              <a:rect b="b" l="l" r="r" t="t"/>
              <a:pathLst>
                <a:path extrusionOk="0" h="594226" w="210834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36"/>
            <p:cNvSpPr/>
            <p:nvPr/>
          </p:nvSpPr>
          <p:spPr>
            <a:xfrm>
              <a:off x="2884049" y="3772563"/>
              <a:ext cx="155365" cy="247695"/>
            </a:xfrm>
            <a:custGeom>
              <a:rect b="b" l="l" r="r" t="t"/>
              <a:pathLst>
                <a:path extrusionOk="0" h="247695" w="155365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36"/>
            <p:cNvSpPr/>
            <p:nvPr/>
          </p:nvSpPr>
          <p:spPr>
            <a:xfrm>
              <a:off x="2832349" y="3948237"/>
              <a:ext cx="239208" cy="394751"/>
            </a:xfrm>
            <a:custGeom>
              <a:rect b="b" l="l" r="r" t="t"/>
              <a:pathLst>
                <a:path extrusionOk="0" h="394751" w="239208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36"/>
            <p:cNvSpPr/>
            <p:nvPr/>
          </p:nvSpPr>
          <p:spPr>
            <a:xfrm>
              <a:off x="3011886" y="4098914"/>
              <a:ext cx="63391" cy="288487"/>
            </a:xfrm>
            <a:custGeom>
              <a:rect b="b" l="l" r="r" t="t"/>
              <a:pathLst>
                <a:path extrusionOk="0" h="288487" w="63391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2997806" y="3997207"/>
              <a:ext cx="83658" cy="135231"/>
            </a:xfrm>
            <a:custGeom>
              <a:rect b="b" l="l" r="r" t="t"/>
              <a:pathLst>
                <a:path extrusionOk="0" h="135231" w="83658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2888823" y="3761654"/>
              <a:ext cx="150557" cy="165637"/>
            </a:xfrm>
            <a:custGeom>
              <a:rect b="b" l="l" r="r" t="t"/>
              <a:pathLst>
                <a:path extrusionOk="0" h="165637" w="150557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36"/>
            <p:cNvSpPr/>
            <p:nvPr/>
          </p:nvSpPr>
          <p:spPr>
            <a:xfrm>
              <a:off x="2091982" y="2625612"/>
              <a:ext cx="210167" cy="307273"/>
            </a:xfrm>
            <a:custGeom>
              <a:rect b="b" l="l" r="r" t="t"/>
              <a:pathLst>
                <a:path extrusionOk="0" h="307273" w="210167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2269538" y="2847336"/>
              <a:ext cx="39152" cy="227300"/>
            </a:xfrm>
            <a:custGeom>
              <a:rect b="b" l="l" r="r" t="t"/>
              <a:pathLst>
                <a:path extrusionOk="0" h="227300" w="39152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2185896" y="2622782"/>
              <a:ext cx="100407" cy="124097"/>
            </a:xfrm>
            <a:custGeom>
              <a:rect b="b" l="l" r="r" t="t"/>
              <a:pathLst>
                <a:path extrusionOk="0" h="124097" w="100407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2142363" y="2757613"/>
              <a:ext cx="124104" cy="138364"/>
            </a:xfrm>
            <a:custGeom>
              <a:rect b="b" l="l" r="r" t="t"/>
              <a:pathLst>
                <a:path extrusionOk="0" h="138364" w="124104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2121718" y="2803072"/>
              <a:ext cx="180978" cy="208003"/>
            </a:xfrm>
            <a:custGeom>
              <a:rect b="b" l="l" r="r" t="t"/>
              <a:pathLst>
                <a:path extrusionOk="0" h="208003" w="180978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2137334" y="2632700"/>
              <a:ext cx="133195" cy="163980"/>
            </a:xfrm>
            <a:custGeom>
              <a:rect b="b" l="l" r="r" t="t"/>
              <a:pathLst>
                <a:path extrusionOk="0" h="163980" w="133195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36"/>
            <p:cNvSpPr/>
            <p:nvPr/>
          </p:nvSpPr>
          <p:spPr>
            <a:xfrm>
              <a:off x="2131362" y="2631771"/>
              <a:ext cx="133630" cy="125556"/>
            </a:xfrm>
            <a:custGeom>
              <a:rect b="b" l="l" r="r" t="t"/>
              <a:pathLst>
                <a:path extrusionOk="0" h="125556" w="13363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36"/>
            <p:cNvSpPr/>
            <p:nvPr/>
          </p:nvSpPr>
          <p:spPr>
            <a:xfrm>
              <a:off x="2137527" y="3718507"/>
              <a:ext cx="105640" cy="80438"/>
            </a:xfrm>
            <a:custGeom>
              <a:rect b="b" l="l" r="r" t="t"/>
              <a:pathLst>
                <a:path extrusionOk="0" h="80438" w="10564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2137841" y="3744079"/>
              <a:ext cx="105259" cy="54863"/>
            </a:xfrm>
            <a:custGeom>
              <a:rect b="b" l="l" r="r" t="t"/>
              <a:pathLst>
                <a:path extrusionOk="0" h="54863" w="105259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36"/>
            <p:cNvSpPr/>
            <p:nvPr/>
          </p:nvSpPr>
          <p:spPr>
            <a:xfrm>
              <a:off x="2226539" y="3701115"/>
              <a:ext cx="96273" cy="74358"/>
            </a:xfrm>
            <a:custGeom>
              <a:rect b="b" l="l" r="r" t="t"/>
              <a:pathLst>
                <a:path extrusionOk="0" h="74358" w="96273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2226484" y="3725354"/>
              <a:ext cx="95903" cy="50071"/>
            </a:xfrm>
            <a:custGeom>
              <a:rect b="b" l="l" r="r" t="t"/>
              <a:pathLst>
                <a:path extrusionOk="0" h="50071" w="95903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2101518" y="3008174"/>
              <a:ext cx="205910" cy="717579"/>
            </a:xfrm>
            <a:custGeom>
              <a:rect b="b" l="l" r="r" t="t"/>
              <a:pathLst>
                <a:path extrusionOk="0" h="717579" w="20591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2096876" y="2994106"/>
              <a:ext cx="219176" cy="477454"/>
            </a:xfrm>
            <a:custGeom>
              <a:rect b="b" l="l" r="r" t="t"/>
              <a:pathLst>
                <a:path extrusionOk="0" h="477454" w="219176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2115642" y="2850934"/>
              <a:ext cx="316003" cy="274536"/>
            </a:xfrm>
            <a:custGeom>
              <a:rect b="b" l="l" r="r" t="t"/>
              <a:pathLst>
                <a:path extrusionOk="0" h="274536" w="316003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2110000" y="2833008"/>
              <a:ext cx="75991" cy="89275"/>
            </a:xfrm>
            <a:custGeom>
              <a:rect b="b" l="l" r="r" t="t"/>
              <a:pathLst>
                <a:path extrusionOk="0" h="89275" w="75991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2246717" y="2802864"/>
              <a:ext cx="61392" cy="64630"/>
            </a:xfrm>
            <a:custGeom>
              <a:rect b="b" l="l" r="r" t="t"/>
              <a:pathLst>
                <a:path extrusionOk="0" h="64630" w="61392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2092047" y="1119152"/>
              <a:ext cx="668082" cy="515307"/>
            </a:xfrm>
            <a:custGeom>
              <a:rect b="b" l="l" r="r" t="t"/>
              <a:pathLst>
                <a:path extrusionOk="0" h="515307" w="668082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36"/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rect b="b" l="l" r="r" t="t"/>
              <a:pathLst>
                <a:path extrusionOk="0" h="134025" w="232624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2667422" y="1490358"/>
              <a:ext cx="274409" cy="269191"/>
            </a:xfrm>
            <a:custGeom>
              <a:rect b="b" l="l" r="r" t="t"/>
              <a:pathLst>
                <a:path extrusionOk="0" h="269191" w="274409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2667422" y="1454143"/>
              <a:ext cx="337610" cy="194669"/>
            </a:xfrm>
            <a:custGeom>
              <a:rect b="b" l="l" r="r" t="t"/>
              <a:pathLst>
                <a:path extrusionOk="0" h="194669" w="33761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36"/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rect b="b" l="l" r="r" t="t"/>
              <a:pathLst>
                <a:path extrusionOk="0" h="1194633" w="69064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2858071" y="1161854"/>
              <a:ext cx="1027965" cy="1324206"/>
            </a:xfrm>
            <a:custGeom>
              <a:rect b="b" l="l" r="r" t="t"/>
              <a:pathLst>
                <a:path extrusionOk="0" h="1324206" w="1027965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2800391" y="1195123"/>
              <a:ext cx="1027965" cy="1324248"/>
            </a:xfrm>
            <a:custGeom>
              <a:rect b="b" l="l" r="r" t="t"/>
              <a:pathLst>
                <a:path extrusionOk="0" h="1324248" w="1027965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6" name="Google Shape;1356;p36"/>
          <p:cNvSpPr txBox="1"/>
          <p:nvPr/>
        </p:nvSpPr>
        <p:spPr>
          <a:xfrm>
            <a:off x="112975" y="2368375"/>
            <a:ext cx="7111500" cy="21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3000"/>
              <a:buChar char="●"/>
            </a:pPr>
            <a:r>
              <a:rPr b="1" lang="it" sz="3000">
                <a:solidFill>
                  <a:srgbClr val="222222"/>
                </a:solidFill>
              </a:rPr>
              <a:t>Ambiti 6,7,8,10: Teresa Consiglio</a:t>
            </a:r>
            <a:endParaRPr sz="3000">
              <a:solidFill>
                <a:srgbClr val="222222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Char char="●"/>
            </a:pPr>
            <a:r>
              <a:rPr b="1" lang="it" sz="3000">
                <a:solidFill>
                  <a:srgbClr val="222222"/>
                </a:solidFill>
              </a:rPr>
              <a:t>Ambiti 1,2,3,4: Roberto Salvatori</a:t>
            </a:r>
            <a:endParaRPr sz="3000">
              <a:solidFill>
                <a:srgbClr val="222222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Char char="●"/>
            </a:pPr>
            <a:r>
              <a:rPr b="1" lang="it" sz="3000">
                <a:solidFill>
                  <a:srgbClr val="222222"/>
                </a:solidFill>
              </a:rPr>
              <a:t>Ambiti 5,9: Moreno Zenobi</a:t>
            </a:r>
            <a:endParaRPr b="1" sz="3000">
              <a:solidFill>
                <a:srgbClr val="22222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57" name="Google Shape;1357;p36"/>
          <p:cNvSpPr txBox="1"/>
          <p:nvPr>
            <p:ph type="title"/>
          </p:nvPr>
        </p:nvSpPr>
        <p:spPr>
          <a:xfrm>
            <a:off x="2340150" y="184025"/>
            <a:ext cx="4463700" cy="8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600"/>
              <a:t>A chi rivolgersi</a:t>
            </a:r>
            <a:endParaRPr b="1" sz="4600"/>
          </a:p>
        </p:txBody>
      </p:sp>
      <p:pic>
        <p:nvPicPr>
          <p:cNvPr id="1358" name="Google Shape;135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4000" y="1035425"/>
            <a:ext cx="2085050" cy="10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37"/>
          <p:cNvSpPr txBox="1"/>
          <p:nvPr>
            <p:ph type="title"/>
          </p:nvPr>
        </p:nvSpPr>
        <p:spPr>
          <a:xfrm>
            <a:off x="225602" y="199675"/>
            <a:ext cx="3162600" cy="14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/>
              <a:t>Mappa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/>
              <a:t>Interattiva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/>
          </a:p>
        </p:txBody>
      </p:sp>
      <p:pic>
        <p:nvPicPr>
          <p:cNvPr id="1364" name="Google Shape;136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538" y="3180700"/>
            <a:ext cx="3162725" cy="16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" name="Google Shape;1365;p3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9675" y="686275"/>
            <a:ext cx="5137400" cy="415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0" name="Google Shape;1370;p38"/>
          <p:cNvGrpSpPr/>
          <p:nvPr/>
        </p:nvGrpSpPr>
        <p:grpSpPr>
          <a:xfrm>
            <a:off x="6474432" y="1234682"/>
            <a:ext cx="2475767" cy="2674141"/>
            <a:chOff x="2602525" y="317054"/>
            <a:chExt cx="4174283" cy="4762495"/>
          </a:xfrm>
        </p:grpSpPr>
        <p:sp>
          <p:nvSpPr>
            <p:cNvPr id="1371" name="Google Shape;1371;p38"/>
            <p:cNvSpPr/>
            <p:nvPr/>
          </p:nvSpPr>
          <p:spPr>
            <a:xfrm>
              <a:off x="3677747" y="776267"/>
              <a:ext cx="2670951" cy="3350306"/>
            </a:xfrm>
            <a:custGeom>
              <a:rect b="b" l="l" r="r" t="t"/>
              <a:pathLst>
                <a:path extrusionOk="0" h="3350306" w="2670951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38"/>
            <p:cNvSpPr/>
            <p:nvPr/>
          </p:nvSpPr>
          <p:spPr>
            <a:xfrm>
              <a:off x="3662233" y="794118"/>
              <a:ext cx="2655076" cy="3335369"/>
            </a:xfrm>
            <a:custGeom>
              <a:rect b="b" l="l" r="r" t="t"/>
              <a:pathLst>
                <a:path extrusionOk="0" h="3335369" w="2655076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38"/>
            <p:cNvSpPr/>
            <p:nvPr/>
          </p:nvSpPr>
          <p:spPr>
            <a:xfrm>
              <a:off x="3763407" y="1012375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38"/>
            <p:cNvSpPr/>
            <p:nvPr/>
          </p:nvSpPr>
          <p:spPr>
            <a:xfrm>
              <a:off x="3763407" y="1170775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38"/>
            <p:cNvSpPr/>
            <p:nvPr/>
          </p:nvSpPr>
          <p:spPr>
            <a:xfrm>
              <a:off x="3763407" y="1252119"/>
              <a:ext cx="1319638" cy="808005"/>
            </a:xfrm>
            <a:custGeom>
              <a:rect b="b" l="l" r="r" t="t"/>
              <a:pathLst>
                <a:path extrusionOk="0" h="808005" w="1319638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38"/>
            <p:cNvSpPr/>
            <p:nvPr/>
          </p:nvSpPr>
          <p:spPr>
            <a:xfrm>
              <a:off x="3763407" y="1333558"/>
              <a:ext cx="1235786" cy="759428"/>
            </a:xfrm>
            <a:custGeom>
              <a:rect b="b" l="l" r="r" t="t"/>
              <a:pathLst>
                <a:path extrusionOk="0" h="759428" w="1235786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38"/>
            <p:cNvSpPr/>
            <p:nvPr/>
          </p:nvSpPr>
          <p:spPr>
            <a:xfrm>
              <a:off x="5632982" y="2768594"/>
              <a:ext cx="578775" cy="425291"/>
            </a:xfrm>
            <a:custGeom>
              <a:rect b="b" l="l" r="r" t="t"/>
              <a:pathLst>
                <a:path extrusionOk="0" h="425291" w="578775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38"/>
            <p:cNvSpPr/>
            <p:nvPr/>
          </p:nvSpPr>
          <p:spPr>
            <a:xfrm>
              <a:off x="5632982" y="2926995"/>
              <a:ext cx="548794" cy="362521"/>
            </a:xfrm>
            <a:custGeom>
              <a:rect b="b" l="l" r="r" t="t"/>
              <a:pathLst>
                <a:path extrusionOk="0" h="362521" w="548794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38"/>
            <p:cNvSpPr/>
            <p:nvPr/>
          </p:nvSpPr>
          <p:spPr>
            <a:xfrm>
              <a:off x="5632982" y="3008338"/>
              <a:ext cx="484930" cy="325659"/>
            </a:xfrm>
            <a:custGeom>
              <a:rect b="b" l="l" r="r" t="t"/>
              <a:pathLst>
                <a:path extrusionOk="0" h="325659" w="48493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38"/>
            <p:cNvSpPr/>
            <p:nvPr/>
          </p:nvSpPr>
          <p:spPr>
            <a:xfrm>
              <a:off x="5632982" y="3089777"/>
              <a:ext cx="454092" cy="307752"/>
            </a:xfrm>
            <a:custGeom>
              <a:rect b="b" l="l" r="r" t="t"/>
              <a:pathLst>
                <a:path extrusionOk="0" h="307752" w="454092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38"/>
            <p:cNvSpPr/>
            <p:nvPr/>
          </p:nvSpPr>
          <p:spPr>
            <a:xfrm>
              <a:off x="3763407" y="1505008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38"/>
            <p:cNvSpPr/>
            <p:nvPr/>
          </p:nvSpPr>
          <p:spPr>
            <a:xfrm>
              <a:off x="3763407" y="1663408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38"/>
            <p:cNvSpPr/>
            <p:nvPr/>
          </p:nvSpPr>
          <p:spPr>
            <a:xfrm>
              <a:off x="3763407" y="1744847"/>
              <a:ext cx="1319638" cy="807910"/>
            </a:xfrm>
            <a:custGeom>
              <a:rect b="b" l="l" r="r" t="t"/>
              <a:pathLst>
                <a:path extrusionOk="0" h="807910" w="1319638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38"/>
            <p:cNvSpPr/>
            <p:nvPr/>
          </p:nvSpPr>
          <p:spPr>
            <a:xfrm>
              <a:off x="3763407" y="1826191"/>
              <a:ext cx="1235786" cy="759523"/>
            </a:xfrm>
            <a:custGeom>
              <a:rect b="b" l="l" r="r" t="t"/>
              <a:pathLst>
                <a:path extrusionOk="0" h="759523" w="1235786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38"/>
            <p:cNvSpPr/>
            <p:nvPr/>
          </p:nvSpPr>
          <p:spPr>
            <a:xfrm>
              <a:off x="3763407" y="1997641"/>
              <a:ext cx="1575095" cy="1001077"/>
            </a:xfrm>
            <a:custGeom>
              <a:rect b="b" l="l" r="r" t="t"/>
              <a:pathLst>
                <a:path extrusionOk="0" h="1001077" w="1575095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38"/>
            <p:cNvSpPr/>
            <p:nvPr/>
          </p:nvSpPr>
          <p:spPr>
            <a:xfrm>
              <a:off x="3763407" y="2156137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38"/>
            <p:cNvSpPr/>
            <p:nvPr/>
          </p:nvSpPr>
          <p:spPr>
            <a:xfrm>
              <a:off x="3763407" y="2237480"/>
              <a:ext cx="1319638" cy="808005"/>
            </a:xfrm>
            <a:custGeom>
              <a:rect b="b" l="l" r="r" t="t"/>
              <a:pathLst>
                <a:path extrusionOk="0" h="808005" w="1319638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38"/>
            <p:cNvSpPr/>
            <p:nvPr/>
          </p:nvSpPr>
          <p:spPr>
            <a:xfrm>
              <a:off x="3763407" y="2318824"/>
              <a:ext cx="1235786" cy="759523"/>
            </a:xfrm>
            <a:custGeom>
              <a:rect b="b" l="l" r="r" t="t"/>
              <a:pathLst>
                <a:path extrusionOk="0" h="759523" w="1235786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38"/>
            <p:cNvSpPr/>
            <p:nvPr/>
          </p:nvSpPr>
          <p:spPr>
            <a:xfrm>
              <a:off x="3763407" y="2490369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38"/>
            <p:cNvSpPr/>
            <p:nvPr/>
          </p:nvSpPr>
          <p:spPr>
            <a:xfrm>
              <a:off x="3763407" y="2648770"/>
              <a:ext cx="1493528" cy="887920"/>
            </a:xfrm>
            <a:custGeom>
              <a:rect b="b" l="l" r="r" t="t"/>
              <a:pathLst>
                <a:path extrusionOk="0" h="887920" w="1493528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5633267" y="2100963"/>
              <a:ext cx="578489" cy="901329"/>
            </a:xfrm>
            <a:custGeom>
              <a:rect b="b" l="l" r="r" t="t"/>
              <a:pathLst>
                <a:path extrusionOk="0" h="901329" w="578489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3680697" y="317054"/>
              <a:ext cx="2667830" cy="1909376"/>
            </a:xfrm>
            <a:custGeom>
              <a:rect b="b" l="l" r="r" t="t"/>
              <a:pathLst>
                <a:path extrusionOk="0" h="1909376" w="266783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38"/>
            <p:cNvSpPr/>
            <p:nvPr/>
          </p:nvSpPr>
          <p:spPr>
            <a:xfrm>
              <a:off x="3662233" y="334831"/>
              <a:ext cx="2655171" cy="1893451"/>
            </a:xfrm>
            <a:custGeom>
              <a:rect b="b" l="l" r="r" t="t"/>
              <a:pathLst>
                <a:path extrusionOk="0" h="1893451" w="2655171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38"/>
            <p:cNvSpPr/>
            <p:nvPr/>
          </p:nvSpPr>
          <p:spPr>
            <a:xfrm>
              <a:off x="3763692" y="506668"/>
              <a:ext cx="2448064" cy="1546988"/>
            </a:xfrm>
            <a:custGeom>
              <a:rect b="b" l="l" r="r" t="t"/>
              <a:pathLst>
                <a:path extrusionOk="0" h="1546988" w="2448064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6042246" y="1815046"/>
              <a:ext cx="173984" cy="241344"/>
            </a:xfrm>
            <a:custGeom>
              <a:rect b="b" l="l" r="r" t="t"/>
              <a:pathLst>
                <a:path extrusionOk="0" h="241344" w="173984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3824606" y="578160"/>
              <a:ext cx="40165" cy="72472"/>
            </a:xfrm>
            <a:custGeom>
              <a:rect b="b" l="l" r="r" t="t"/>
              <a:pathLst>
                <a:path extrusionOk="0" h="72472" w="40165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3871213" y="621212"/>
              <a:ext cx="35348" cy="54941"/>
            </a:xfrm>
            <a:custGeom>
              <a:rect b="b" l="l" r="r" t="t"/>
              <a:pathLst>
                <a:path extrusionOk="0" h="54941" w="35348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38"/>
            <p:cNvSpPr/>
            <p:nvPr/>
          </p:nvSpPr>
          <p:spPr>
            <a:xfrm>
              <a:off x="3913502" y="644554"/>
              <a:ext cx="33883" cy="60925"/>
            </a:xfrm>
            <a:custGeom>
              <a:rect b="b" l="l" r="r" t="t"/>
              <a:pathLst>
                <a:path extrusionOk="0" h="60925" w="33883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38"/>
            <p:cNvSpPr/>
            <p:nvPr/>
          </p:nvSpPr>
          <p:spPr>
            <a:xfrm>
              <a:off x="3956522" y="663093"/>
              <a:ext cx="19892" cy="51720"/>
            </a:xfrm>
            <a:custGeom>
              <a:rect b="b" l="l" r="r" t="t"/>
              <a:pathLst>
                <a:path extrusionOk="0" h="51720" w="19892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3980286" y="683824"/>
              <a:ext cx="34675" cy="54516"/>
            </a:xfrm>
            <a:custGeom>
              <a:rect b="b" l="l" r="r" t="t"/>
              <a:pathLst>
                <a:path extrusionOk="0" h="54516" w="34675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4022575" y="681666"/>
              <a:ext cx="32718" cy="85915"/>
            </a:xfrm>
            <a:custGeom>
              <a:rect b="b" l="l" r="r" t="t"/>
              <a:pathLst>
                <a:path extrusionOk="0" h="85915" w="32718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8"/>
            <p:cNvSpPr/>
            <p:nvPr/>
          </p:nvSpPr>
          <p:spPr>
            <a:xfrm>
              <a:off x="4065860" y="766513"/>
              <a:ext cx="8800" cy="10615"/>
            </a:xfrm>
            <a:custGeom>
              <a:rect b="b" l="l" r="r" t="t"/>
              <a:pathLst>
                <a:path extrusionOk="0" h="10615" w="880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38"/>
            <p:cNvSpPr/>
            <p:nvPr/>
          </p:nvSpPr>
          <p:spPr>
            <a:xfrm>
              <a:off x="4086317" y="778377"/>
              <a:ext cx="8807" cy="10445"/>
            </a:xfrm>
            <a:custGeom>
              <a:rect b="b" l="l" r="r" t="t"/>
              <a:pathLst>
                <a:path extrusionOk="0" h="10445" w="8807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38"/>
            <p:cNvSpPr/>
            <p:nvPr/>
          </p:nvSpPr>
          <p:spPr>
            <a:xfrm>
              <a:off x="4106781" y="790188"/>
              <a:ext cx="8804" cy="10445"/>
            </a:xfrm>
            <a:custGeom>
              <a:rect b="b" l="l" r="r" t="t"/>
              <a:pathLst>
                <a:path extrusionOk="0" h="10445" w="8804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38"/>
            <p:cNvSpPr/>
            <p:nvPr/>
          </p:nvSpPr>
          <p:spPr>
            <a:xfrm>
              <a:off x="6091738" y="1886219"/>
              <a:ext cx="73770" cy="113063"/>
            </a:xfrm>
            <a:custGeom>
              <a:rect b="b" l="l" r="r" t="t"/>
              <a:pathLst>
                <a:path extrusionOk="0" h="113063" w="7377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5099606" y="2084115"/>
              <a:ext cx="833576" cy="1053763"/>
            </a:xfrm>
            <a:custGeom>
              <a:rect b="b" l="l" r="r" t="t"/>
              <a:pathLst>
                <a:path extrusionOk="0" h="1053763" w="833576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38"/>
            <p:cNvSpPr/>
            <p:nvPr/>
          </p:nvSpPr>
          <p:spPr>
            <a:xfrm>
              <a:off x="4974070" y="2163744"/>
              <a:ext cx="820424" cy="1006964"/>
            </a:xfrm>
            <a:custGeom>
              <a:rect b="b" l="l" r="r" t="t"/>
              <a:pathLst>
                <a:path extrusionOk="0" h="1006964" w="820424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38"/>
            <p:cNvSpPr/>
            <p:nvPr/>
          </p:nvSpPr>
          <p:spPr>
            <a:xfrm>
              <a:off x="5034477" y="2242227"/>
              <a:ext cx="618491" cy="852150"/>
            </a:xfrm>
            <a:custGeom>
              <a:rect b="b" l="l" r="r" t="t"/>
              <a:pathLst>
                <a:path extrusionOk="0" h="852150" w="618491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5108865" y="2242623"/>
              <a:ext cx="621582" cy="807149"/>
            </a:xfrm>
            <a:custGeom>
              <a:rect b="b" l="l" r="r" t="t"/>
              <a:pathLst>
                <a:path extrusionOk="0" h="807149" w="621582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38"/>
            <p:cNvSpPr/>
            <p:nvPr/>
          </p:nvSpPr>
          <p:spPr>
            <a:xfrm>
              <a:off x="5831808" y="2838412"/>
              <a:ext cx="311135" cy="259746"/>
            </a:xfrm>
            <a:custGeom>
              <a:rect b="b" l="l" r="r" t="t"/>
              <a:pathLst>
                <a:path extrusionOk="0" h="259746" w="311135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38"/>
            <p:cNvSpPr/>
            <p:nvPr/>
          </p:nvSpPr>
          <p:spPr>
            <a:xfrm>
              <a:off x="5831808" y="2798312"/>
              <a:ext cx="380520" cy="219646"/>
            </a:xfrm>
            <a:custGeom>
              <a:rect b="b" l="l" r="r" t="t"/>
              <a:pathLst>
                <a:path extrusionOk="0" h="219646" w="38052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6056214" y="2910510"/>
              <a:ext cx="696628" cy="514166"/>
            </a:xfrm>
            <a:custGeom>
              <a:rect b="b" l="l" r="r" t="t"/>
              <a:pathLst>
                <a:path extrusionOk="0" h="514166" w="696628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6620145" y="3238764"/>
              <a:ext cx="156663" cy="192193"/>
            </a:xfrm>
            <a:custGeom>
              <a:rect b="b" l="l" r="r" t="t"/>
              <a:pathLst>
                <a:path extrusionOk="0" h="192193" w="156663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6620145" y="3238764"/>
              <a:ext cx="156663" cy="192193"/>
            </a:xfrm>
            <a:custGeom>
              <a:rect b="b" l="l" r="r" t="t"/>
              <a:pathLst>
                <a:path extrusionOk="0" h="192193" w="156663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3797207" y="2991392"/>
              <a:ext cx="2353338" cy="1403876"/>
            </a:xfrm>
            <a:custGeom>
              <a:rect b="b" l="l" r="r" t="t"/>
              <a:pathLst>
                <a:path extrusionOk="0" h="1403876" w="2353338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2602525" y="4569200"/>
              <a:ext cx="891148" cy="510349"/>
            </a:xfrm>
            <a:custGeom>
              <a:rect b="b" l="l" r="r" t="t"/>
              <a:pathLst>
                <a:path extrusionOk="0" h="510349" w="891148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2671243" y="4325932"/>
              <a:ext cx="591243" cy="341661"/>
            </a:xfrm>
            <a:custGeom>
              <a:rect b="b" l="l" r="r" t="t"/>
              <a:pathLst>
                <a:path extrusionOk="0" h="341661" w="591243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2671243" y="4496715"/>
              <a:ext cx="295621" cy="512444"/>
            </a:xfrm>
            <a:custGeom>
              <a:rect b="b" l="l" r="r" t="t"/>
              <a:pathLst>
                <a:path extrusionOk="0" h="512444" w="295621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2966865" y="4496715"/>
              <a:ext cx="295621" cy="512444"/>
            </a:xfrm>
            <a:custGeom>
              <a:rect b="b" l="l" r="r" t="t"/>
              <a:pathLst>
                <a:path extrusionOk="0" h="512444" w="295621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3352925" y="4700698"/>
              <a:ext cx="220640" cy="124389"/>
            </a:xfrm>
            <a:custGeom>
              <a:rect b="b" l="l" r="r" t="t"/>
              <a:pathLst>
                <a:path extrusionOk="0" h="124389" w="22064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3356617" y="4721600"/>
              <a:ext cx="217074" cy="103773"/>
            </a:xfrm>
            <a:custGeom>
              <a:rect b="b" l="l" r="r" t="t"/>
              <a:pathLst>
                <a:path extrusionOk="0" h="103773" w="217074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3173533" y="4605067"/>
              <a:ext cx="220687" cy="124551"/>
            </a:xfrm>
            <a:custGeom>
              <a:rect b="b" l="l" r="r" t="t"/>
              <a:pathLst>
                <a:path extrusionOk="0" h="124551" w="220687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3177588" y="4625969"/>
              <a:ext cx="217074" cy="103649"/>
            </a:xfrm>
            <a:custGeom>
              <a:rect b="b" l="l" r="r" t="t"/>
              <a:pathLst>
                <a:path extrusionOk="0" h="103649" w="217074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2766014" y="4132721"/>
              <a:ext cx="711887" cy="612953"/>
            </a:xfrm>
            <a:custGeom>
              <a:rect b="b" l="l" r="r" t="t"/>
              <a:pathLst>
                <a:path extrusionOk="0" h="612953" w="711887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2706078" y="4012750"/>
              <a:ext cx="153426" cy="268033"/>
            </a:xfrm>
            <a:custGeom>
              <a:rect b="b" l="l" r="r" t="t"/>
              <a:pathLst>
                <a:path extrusionOk="0" h="268033" w="153426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2694181" y="3854621"/>
              <a:ext cx="102411" cy="197244"/>
            </a:xfrm>
            <a:custGeom>
              <a:rect b="b" l="l" r="r" t="t"/>
              <a:pathLst>
                <a:path extrusionOk="0" h="197244" w="102411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2799755" y="3593223"/>
              <a:ext cx="234442" cy="375527"/>
            </a:xfrm>
            <a:custGeom>
              <a:rect b="b" l="l" r="r" t="t"/>
              <a:pathLst>
                <a:path extrusionOk="0" h="375527" w="234442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8" name="Google Shape;1428;p38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1429" name="Google Shape;1429;p38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1430" name="Google Shape;1430;p38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rect b="b" l="l" r="r" t="t"/>
                  <a:pathLst>
                    <a:path extrusionOk="0" h="167618" w="474083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1" name="Google Shape;1431;p38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rect b="b" l="l" r="r" t="t"/>
                  <a:pathLst>
                    <a:path extrusionOk="0" h="123825" w="200539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2" name="Google Shape;1432;p38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rect b="b" l="l" r="r" t="t"/>
                  <a:pathLst>
                    <a:path extrusionOk="0" h="274003" w="474198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33" name="Google Shape;1433;p38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1434" name="Google Shape;1434;p38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rect b="b" l="l" r="r" t="t"/>
                    <a:pathLst>
                      <a:path extrusionOk="0" h="77247" w="133724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5" name="Google Shape;1435;p38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rect b="b" l="l" r="r" t="t"/>
                    <a:pathLst>
                      <a:path extrusionOk="0" h="75723" w="131154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6" name="Google Shape;1436;p38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7" name="Google Shape;1437;p38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rect b="b" l="l" r="r" t="t"/>
                  <a:pathLst>
                    <a:path extrusionOk="0" h="16916" w="29303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8" name="Google Shape;1438;p38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9" name="Google Shape;1439;p38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rect b="b" l="l" r="r" t="t"/>
                  <a:pathLst>
                    <a:path extrusionOk="0" h="17487" w="29345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0" name="Google Shape;1440;p38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rect b="b" l="l" r="r" t="t"/>
                  <a:pathLst>
                    <a:path extrusionOk="0" h="17487" w="29372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1" name="Google Shape;1441;p38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rect b="b" l="l" r="r" t="t"/>
                  <a:pathLst>
                    <a:path extrusionOk="0" h="17011" w="29363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2" name="Google Shape;1442;p38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rect b="b" l="l" r="r" t="t"/>
                  <a:pathLst>
                    <a:path extrusionOk="0" h="17011" w="2927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3" name="Google Shape;1443;p38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4" name="Google Shape;1444;p38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rect b="b" l="l" r="r" t="t"/>
                  <a:pathLst>
                    <a:path extrusionOk="0" h="17106" w="29374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5" name="Google Shape;1445;p38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6" name="Google Shape;1446;p38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7" name="Google Shape;1447;p38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rect b="b" l="l" r="r" t="t"/>
                  <a:pathLst>
                    <a:path extrusionOk="0" h="16983" w="29387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8" name="Google Shape;1448;p38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rect b="b" l="l" r="r" t="t"/>
                  <a:pathLst>
                    <a:path extrusionOk="0" h="17011" w="29458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9" name="Google Shape;1449;p38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rect b="b" l="l" r="r" t="t"/>
                  <a:pathLst>
                    <a:path extrusionOk="0" h="21809" w="3768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0" name="Google Shape;1450;p38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1" name="Google Shape;1451;p38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2" name="Google Shape;1452;p38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3" name="Google Shape;1453;p38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rect b="b" l="l" r="r" t="t"/>
                  <a:pathLst>
                    <a:path extrusionOk="0" h="16916" w="29434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4" name="Google Shape;1454;p38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rect b="b" l="l" r="r" t="t"/>
                  <a:pathLst>
                    <a:path extrusionOk="0" h="17047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5" name="Google Shape;1455;p38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rect b="b" l="l" r="r" t="t"/>
                  <a:pathLst>
                    <a:path extrusionOk="0" h="17106" w="29341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6" name="Google Shape;1456;p38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rect b="b" l="l" r="r" t="t"/>
                  <a:pathLst>
                    <a:path extrusionOk="0" h="17011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7" name="Google Shape;1457;p38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rect b="b" l="l" r="r" t="t"/>
                  <a:pathLst>
                    <a:path extrusionOk="0" h="17011" w="29291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8" name="Google Shape;1458;p38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rect b="b" l="l" r="r" t="t"/>
                  <a:pathLst>
                    <a:path extrusionOk="0" h="17011" w="2939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9" name="Google Shape;1459;p38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rect b="b" l="l" r="r" t="t"/>
                  <a:pathLst>
                    <a:path extrusionOk="0" h="17011" w="29326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0" name="Google Shape;1460;p38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1" name="Google Shape;1461;p38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2" name="Google Shape;1462;p38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rect b="b" l="l" r="r" t="t"/>
                  <a:pathLst>
                    <a:path extrusionOk="0" h="21745" w="3768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3" name="Google Shape;1463;p38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rect b="b" l="l" r="r" t="t"/>
                  <a:pathLst>
                    <a:path extrusionOk="0" h="24112" w="46109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4" name="Google Shape;1464;p38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rect b="b" l="l" r="r" t="t"/>
                  <a:pathLst>
                    <a:path extrusionOk="0" h="16916" w="29375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5" name="Google Shape;1465;p38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rect b="b" l="l" r="r" t="t"/>
                  <a:pathLst>
                    <a:path extrusionOk="0" h="17011" w="28938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6" name="Google Shape;1466;p38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7" name="Google Shape;1467;p38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rect b="b" l="l" r="r" t="t"/>
                  <a:pathLst>
                    <a:path extrusionOk="0" h="17011" w="29352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8" name="Google Shape;1468;p38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9" name="Google Shape;1469;p38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0" name="Google Shape;1470;p38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rect b="b" l="l" r="r" t="t"/>
                  <a:pathLst>
                    <a:path extrusionOk="0" h="17202" w="29387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1" name="Google Shape;1471;p38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rect b="b" l="l" r="r" t="t"/>
                  <a:pathLst>
                    <a:path extrusionOk="0" h="19393" w="34098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2" name="Google Shape;1472;p38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rect b="b" l="l" r="r" t="t"/>
                  <a:pathLst>
                    <a:path extrusionOk="0" h="19392" w="33778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3" name="Google Shape;1473;p38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rect b="b" l="l" r="r" t="t"/>
                  <a:pathLst>
                    <a:path extrusionOk="0" h="56826" w="98308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4" name="Google Shape;1474;p38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rect b="b" l="l" r="r" t="t"/>
                  <a:pathLst>
                    <a:path extrusionOk="0" h="16916" w="29387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5" name="Google Shape;1475;p38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rect b="b" l="l" r="r" t="t"/>
                  <a:pathLst>
                    <a:path extrusionOk="0" h="17106" w="29374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6" name="Google Shape;1476;p38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rect b="b" l="l" r="r" t="t"/>
                  <a:pathLst>
                    <a:path extrusionOk="0" h="17011" w="29313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7" name="Google Shape;1477;p38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8" name="Google Shape;1478;p38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9" name="Google Shape;1479;p38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rect b="b" l="l" r="r" t="t"/>
                  <a:pathLst>
                    <a:path extrusionOk="0" h="16916" w="29541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0" name="Google Shape;1480;p38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rect b="b" l="l" r="r" t="t"/>
                  <a:pathLst>
                    <a:path extrusionOk="0" h="17106" w="29308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1" name="Google Shape;1481;p38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rect b="b" l="l" r="r" t="t"/>
                  <a:pathLst>
                    <a:path extrusionOk="0" h="16916" w="29375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2" name="Google Shape;1482;p38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rect b="b" l="l" r="r" t="t"/>
                  <a:pathLst>
                    <a:path extrusionOk="0" h="17487" w="29333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3" name="Google Shape;1483;p38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rect b="b" l="l" r="r" t="t"/>
                  <a:pathLst>
                    <a:path extrusionOk="0" h="16630" w="29313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4" name="Google Shape;1484;p38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rect b="b" l="l" r="r" t="t"/>
                  <a:pathLst>
                    <a:path extrusionOk="0" h="17011" w="29041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5" name="Google Shape;1485;p38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6" name="Google Shape;1486;p38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rect b="b" l="l" r="r" t="t"/>
                  <a:pathLst>
                    <a:path extrusionOk="0" h="24441" w="42331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7" name="Google Shape;1487;p38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rect b="b" l="l" r="r" t="t"/>
                  <a:pathLst>
                    <a:path extrusionOk="0" h="17142" w="29345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8" name="Google Shape;1488;p38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9" name="Google Shape;1489;p38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0" name="Google Shape;1490;p38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rect b="b" l="l" r="r" t="t"/>
                  <a:pathLst>
                    <a:path extrusionOk="0" h="17011" w="29363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1" name="Google Shape;1491;p38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rect b="b" l="l" r="r" t="t"/>
                  <a:pathLst>
                    <a:path extrusionOk="0" h="17106" w="29244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2" name="Google Shape;1492;p38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3" name="Google Shape;1493;p38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4" name="Google Shape;1494;p38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rect b="b" l="l" r="r" t="t"/>
                  <a:pathLst>
                    <a:path extrusionOk="0" h="17011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5" name="Google Shape;1495;p38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6" name="Google Shape;1496;p38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rect b="b" l="l" r="r" t="t"/>
                  <a:pathLst>
                    <a:path extrusionOk="0" h="16916" w="29291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7" name="Google Shape;1497;p38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rect b="b" l="l" r="r" t="t"/>
                  <a:pathLst>
                    <a:path extrusionOk="0" h="17011" w="29376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8" name="Google Shape;1498;p38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rect b="b" l="l" r="r" t="t"/>
                  <a:pathLst>
                    <a:path extrusionOk="0" h="28917" w="50834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9" name="Google Shape;1499;p38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rect b="b" l="l" r="r" t="t"/>
                  <a:pathLst>
                    <a:path extrusionOk="0" h="19459" w="33968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00" name="Google Shape;1500;p38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1501" name="Google Shape;1501;p38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1502" name="Google Shape;1502;p38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rect b="b" l="l" r="r" t="t"/>
                    <a:pathLst>
                      <a:path extrusionOk="0" h="386884" w="286484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3" name="Google Shape;1503;p38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rect b="b" l="l" r="r" t="t"/>
                    <a:pathLst>
                      <a:path extrusionOk="0" h="175524" w="284295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38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rect b="b" l="l" r="r" t="t"/>
                    <a:pathLst>
                      <a:path extrusionOk="0" h="383687" w="277444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5" name="Google Shape;1505;p38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rect b="b" l="l" r="r" t="t"/>
                    <a:pathLst>
                      <a:path extrusionOk="0" h="383687" w="277444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6" name="Google Shape;1506;p38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rect b="b" l="l" r="r" t="t"/>
                    <a:pathLst>
                      <a:path extrusionOk="0" h="168020" w="277062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507" name="Google Shape;1507;p38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rect b="b" l="l" r="r" t="t"/>
                  <a:pathLst>
                    <a:path extrusionOk="0" h="199929" w="3426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8" name="Google Shape;1508;p38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rect b="b" l="l" r="r" t="t"/>
                  <a:pathLst>
                    <a:path extrusionOk="0" h="344805" w="257645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9" name="Google Shape;1509;p38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rect b="b" l="l" r="r" t="t"/>
                  <a:pathLst>
                    <a:path extrusionOk="0" h="152400" w="261072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10" name="Google Shape;1510;p38"/>
            <p:cNvSpPr/>
            <p:nvPr/>
          </p:nvSpPr>
          <p:spPr>
            <a:xfrm>
              <a:off x="2723181" y="3858886"/>
              <a:ext cx="360479" cy="597446"/>
            </a:xfrm>
            <a:custGeom>
              <a:rect b="b" l="l" r="r" t="t"/>
              <a:pathLst>
                <a:path extrusionOk="0" h="597446" w="360479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38"/>
            <p:cNvSpPr/>
            <p:nvPr/>
          </p:nvSpPr>
          <p:spPr>
            <a:xfrm>
              <a:off x="2983060" y="3959444"/>
              <a:ext cx="457273" cy="356362"/>
            </a:xfrm>
            <a:custGeom>
              <a:rect b="b" l="l" r="r" t="t"/>
              <a:pathLst>
                <a:path extrusionOk="0" h="356362" w="457273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38"/>
            <p:cNvSpPr/>
            <p:nvPr/>
          </p:nvSpPr>
          <p:spPr>
            <a:xfrm>
              <a:off x="2966834" y="3952080"/>
              <a:ext cx="139371" cy="203905"/>
            </a:xfrm>
            <a:custGeom>
              <a:rect b="b" l="l" r="r" t="t"/>
              <a:pathLst>
                <a:path extrusionOk="0" h="203905" w="139371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38"/>
            <p:cNvSpPr/>
            <p:nvPr/>
          </p:nvSpPr>
          <p:spPr>
            <a:xfrm>
              <a:off x="2806828" y="3576743"/>
              <a:ext cx="227254" cy="250802"/>
            </a:xfrm>
            <a:custGeom>
              <a:rect b="b" l="l" r="r" t="t"/>
              <a:pathLst>
                <a:path extrusionOk="0" h="250802" w="227254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38"/>
            <p:cNvSpPr/>
            <p:nvPr/>
          </p:nvSpPr>
          <p:spPr>
            <a:xfrm>
              <a:off x="3061186" y="4495381"/>
              <a:ext cx="201300" cy="278129"/>
            </a:xfrm>
            <a:custGeom>
              <a:rect b="b" l="l" r="r" t="t"/>
              <a:pathLst>
                <a:path extrusionOk="0" h="278129" w="20130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38"/>
            <p:cNvSpPr/>
            <p:nvPr/>
          </p:nvSpPr>
          <p:spPr>
            <a:xfrm>
              <a:off x="3130570" y="4465187"/>
              <a:ext cx="131916" cy="77057"/>
            </a:xfrm>
            <a:custGeom>
              <a:rect b="b" l="l" r="r" t="t"/>
              <a:pathLst>
                <a:path extrusionOk="0" h="77057" w="131916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6" name="Google Shape;1516;p38"/>
          <p:cNvSpPr txBox="1"/>
          <p:nvPr>
            <p:ph type="title"/>
          </p:nvPr>
        </p:nvSpPr>
        <p:spPr>
          <a:xfrm>
            <a:off x="141900" y="165550"/>
            <a:ext cx="8891700" cy="8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800"/>
              <a:t>Contatti Équipe Formativa Territoriale</a:t>
            </a:r>
            <a:endParaRPr b="1" sz="3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600"/>
          </a:p>
        </p:txBody>
      </p:sp>
      <p:sp>
        <p:nvSpPr>
          <p:cNvPr id="1517" name="Google Shape;1517;p38"/>
          <p:cNvSpPr txBox="1"/>
          <p:nvPr>
            <p:ph idx="4294967295" type="subTitle"/>
          </p:nvPr>
        </p:nvSpPr>
        <p:spPr>
          <a:xfrm>
            <a:off x="86425" y="1640075"/>
            <a:ext cx="6878100" cy="21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Char char="●"/>
            </a:pPr>
            <a:r>
              <a:rPr lang="it" sz="3400">
                <a:solidFill>
                  <a:srgbClr val="000000"/>
                </a:solidFill>
              </a:rPr>
              <a:t>teresaconsiglio@gmail.com</a:t>
            </a:r>
            <a:endParaRPr sz="3400">
              <a:solidFill>
                <a:srgbClr val="000000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Char char="●"/>
            </a:pPr>
            <a:r>
              <a:rPr lang="it" sz="3400">
                <a:solidFill>
                  <a:srgbClr val="000000"/>
                </a:solidFill>
              </a:rPr>
              <a:t>robertosalvatori1@gmail.com</a:t>
            </a:r>
            <a:endParaRPr sz="3400">
              <a:solidFill>
                <a:srgbClr val="000000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Char char="●"/>
            </a:pPr>
            <a:r>
              <a:rPr lang="it" sz="3400">
                <a:solidFill>
                  <a:srgbClr val="000000"/>
                </a:solidFill>
              </a:rPr>
              <a:t>mztutorlim@gmail.com</a:t>
            </a:r>
            <a:endParaRPr sz="3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39"/>
          <p:cNvSpPr txBox="1"/>
          <p:nvPr>
            <p:ph type="title"/>
          </p:nvPr>
        </p:nvSpPr>
        <p:spPr>
          <a:xfrm>
            <a:off x="2951250" y="255825"/>
            <a:ext cx="3241500" cy="8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/>
              <a:t>Ringraziamenti</a:t>
            </a:r>
            <a:endParaRPr sz="3600"/>
          </a:p>
        </p:txBody>
      </p:sp>
      <p:sp>
        <p:nvSpPr>
          <p:cNvPr id="1523" name="Google Shape;1523;p39"/>
          <p:cNvSpPr txBox="1"/>
          <p:nvPr>
            <p:ph idx="1" type="body"/>
          </p:nvPr>
        </p:nvSpPr>
        <p:spPr>
          <a:xfrm>
            <a:off x="476100" y="1263227"/>
            <a:ext cx="8191800" cy="3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000000"/>
                </a:solidFill>
              </a:rPr>
              <a:t>A tutte le persone che hanno condiviso gratuitamente le risorse usate per questa presentazione</a:t>
            </a:r>
            <a:r>
              <a:rPr lang="it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it" sz="2400">
                <a:solidFill>
                  <a:srgbClr val="000000"/>
                </a:solidFill>
              </a:rPr>
              <a:t>Presentation template by </a:t>
            </a:r>
            <a:r>
              <a:rPr lang="it" sz="2400" u="sng">
                <a:solidFill>
                  <a:srgbClr val="000000"/>
                </a:solidFill>
                <a:hlinkClick r:id="rId3"/>
              </a:rPr>
              <a:t>SlidesCarnival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it" sz="2400">
                <a:solidFill>
                  <a:srgbClr val="000000"/>
                </a:solidFill>
              </a:rPr>
              <a:t>Illustrations by </a:t>
            </a:r>
            <a:r>
              <a:rPr lang="it" sz="2400" u="sng">
                <a:solidFill>
                  <a:srgbClr val="000000"/>
                </a:solidFill>
                <a:hlinkClick r:id="rId4"/>
              </a:rPr>
              <a:t>Sergei Tikhonov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it" sz="2400">
                <a:solidFill>
                  <a:srgbClr val="000000"/>
                </a:solidFill>
              </a:rPr>
              <a:t>Photographs by </a:t>
            </a:r>
            <a:r>
              <a:rPr lang="it" sz="2400" u="sng">
                <a:solidFill>
                  <a:srgbClr val="000000"/>
                </a:solidFill>
                <a:hlinkClick r:id="rId5"/>
              </a:rPr>
              <a:t>Unsplash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2800">
                <a:solidFill>
                  <a:srgbClr val="000000"/>
                </a:solidFill>
              </a:rPr>
              <a:t>Elaborazione a cura della EFT Abruzzo</a:t>
            </a:r>
            <a:r>
              <a:rPr lang="it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524" name="Google Shape;1524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pic>
        <p:nvPicPr>
          <p:cNvPr id="1525" name="Google Shape;1525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0800" y="3089950"/>
            <a:ext cx="1851651" cy="6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ctrTitle"/>
          </p:nvPr>
        </p:nvSpPr>
        <p:spPr>
          <a:xfrm>
            <a:off x="1480050" y="60325"/>
            <a:ext cx="6183900" cy="89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Chi può candidarsi?</a:t>
            </a:r>
            <a:endParaRPr b="1"/>
          </a:p>
        </p:txBody>
      </p:sp>
      <p:sp>
        <p:nvSpPr>
          <p:cNvPr id="130" name="Google Shape;130;p26"/>
          <p:cNvSpPr txBox="1"/>
          <p:nvPr>
            <p:ph idx="1" type="subTitle"/>
          </p:nvPr>
        </p:nvSpPr>
        <p:spPr>
          <a:xfrm>
            <a:off x="0" y="1616100"/>
            <a:ext cx="6775500" cy="19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Char char="➢"/>
            </a:pPr>
            <a:r>
              <a:rPr lang="it" sz="3600">
                <a:solidFill>
                  <a:srgbClr val="000000"/>
                </a:solidFill>
              </a:rPr>
              <a:t>Tutte le scuole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Char char="➢"/>
            </a:pPr>
            <a:r>
              <a:rPr lang="it" sz="3600">
                <a:solidFill>
                  <a:srgbClr val="000000"/>
                </a:solidFill>
              </a:rPr>
              <a:t>di ogni ordine e grado 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Char char="➢"/>
            </a:pPr>
            <a:r>
              <a:rPr lang="it" sz="3600">
                <a:solidFill>
                  <a:srgbClr val="000000"/>
                </a:solidFill>
              </a:rPr>
              <a:t>del primo e del secondo ciclo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Char char="➢"/>
            </a:pPr>
            <a:r>
              <a:rPr lang="it" sz="3600">
                <a:solidFill>
                  <a:srgbClr val="000000"/>
                </a:solidFill>
              </a:rPr>
              <a:t> </a:t>
            </a:r>
            <a:endParaRPr sz="3600"/>
          </a:p>
        </p:txBody>
      </p:sp>
      <p:grpSp>
        <p:nvGrpSpPr>
          <p:cNvPr id="131" name="Google Shape;131;p26"/>
          <p:cNvGrpSpPr/>
          <p:nvPr/>
        </p:nvGrpSpPr>
        <p:grpSpPr>
          <a:xfrm>
            <a:off x="6629611" y="2265358"/>
            <a:ext cx="2419793" cy="2606161"/>
            <a:chOff x="2270525" y="117216"/>
            <a:chExt cx="4650765" cy="4762722"/>
          </a:xfrm>
        </p:grpSpPr>
        <p:sp>
          <p:nvSpPr>
            <p:cNvPr id="132" name="Google Shape;132;p26"/>
            <p:cNvSpPr/>
            <p:nvPr/>
          </p:nvSpPr>
          <p:spPr>
            <a:xfrm>
              <a:off x="2270525" y="2788917"/>
              <a:ext cx="1367464" cy="791146"/>
            </a:xfrm>
            <a:custGeom>
              <a:rect b="b" l="l" r="r" t="t"/>
              <a:pathLst>
                <a:path extrusionOk="0" h="791146" w="1367464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6"/>
            <p:cNvSpPr/>
            <p:nvPr/>
          </p:nvSpPr>
          <p:spPr>
            <a:xfrm>
              <a:off x="2565006" y="2921600"/>
              <a:ext cx="762723" cy="441198"/>
            </a:xfrm>
            <a:custGeom>
              <a:rect b="b" l="l" r="r" t="t"/>
              <a:pathLst>
                <a:path extrusionOk="0" h="441198" w="762723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2834012" y="3000943"/>
              <a:ext cx="217486" cy="125920"/>
            </a:xfrm>
            <a:custGeom>
              <a:rect b="b" l="l" r="r" t="t"/>
              <a:pathLst>
                <a:path extrusionOk="0" h="125920" w="217486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2841806" y="2229228"/>
              <a:ext cx="209121" cy="823531"/>
            </a:xfrm>
            <a:custGeom>
              <a:rect b="b" l="l" r="r" t="t"/>
              <a:pathLst>
                <a:path extrusionOk="0" h="823531" w="209121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2831826" y="2112223"/>
              <a:ext cx="249895" cy="580777"/>
            </a:xfrm>
            <a:custGeom>
              <a:rect b="b" l="l" r="r" t="t"/>
              <a:pathLst>
                <a:path extrusionOk="0" h="580777" w="249895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6"/>
            <p:cNvSpPr/>
            <p:nvPr/>
          </p:nvSpPr>
          <p:spPr>
            <a:xfrm>
              <a:off x="2373659" y="1582290"/>
              <a:ext cx="397711" cy="625506"/>
            </a:xfrm>
            <a:custGeom>
              <a:rect b="b" l="l" r="r" t="t"/>
              <a:pathLst>
                <a:path extrusionOk="0" h="625506" w="397711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3144177" y="1582290"/>
              <a:ext cx="397710" cy="625506"/>
            </a:xfrm>
            <a:custGeom>
              <a:rect b="b" l="l" r="r" t="t"/>
              <a:pathLst>
                <a:path extrusionOk="0" h="625506" w="39771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2815951" y="2102641"/>
              <a:ext cx="276610" cy="160020"/>
            </a:xfrm>
            <a:custGeom>
              <a:rect b="b" l="l" r="r" t="t"/>
              <a:pathLst>
                <a:path extrusionOk="0" h="160020" w="27661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2744565" y="2030632"/>
              <a:ext cx="418908" cy="74675"/>
            </a:xfrm>
            <a:custGeom>
              <a:rect b="b" l="l" r="r" t="t"/>
              <a:pathLst>
                <a:path extrusionOk="0" h="74675" w="418908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2744565" y="1981197"/>
              <a:ext cx="419383" cy="242697"/>
            </a:xfrm>
            <a:custGeom>
              <a:rect b="b" l="l" r="r" t="t"/>
              <a:pathLst>
                <a:path extrusionOk="0" h="242697" w="419383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2697703" y="1845275"/>
              <a:ext cx="511777" cy="296036"/>
            </a:xfrm>
            <a:custGeom>
              <a:rect b="b" l="l" r="r" t="t"/>
              <a:pathLst>
                <a:path extrusionOk="0" h="296036" w="511777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2681484" y="530635"/>
              <a:ext cx="548516" cy="1538895"/>
            </a:xfrm>
            <a:custGeom>
              <a:rect b="b" l="l" r="r" t="t"/>
              <a:pathLst>
                <a:path extrusionOk="0" h="1538895" w="548516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2858251" y="1222531"/>
              <a:ext cx="193342" cy="193738"/>
            </a:xfrm>
            <a:custGeom>
              <a:rect b="b" l="l" r="r" t="t"/>
              <a:pathLst>
                <a:path extrusionOk="0" h="193738" w="193342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2844088" y="1208338"/>
              <a:ext cx="221668" cy="222122"/>
            </a:xfrm>
            <a:custGeom>
              <a:rect b="b" l="l" r="r" t="t"/>
              <a:pathLst>
                <a:path extrusionOk="0" h="222122" w="221668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2858251" y="937733"/>
              <a:ext cx="193342" cy="193738"/>
            </a:xfrm>
            <a:custGeom>
              <a:rect b="b" l="l" r="r" t="t"/>
              <a:pathLst>
                <a:path extrusionOk="0" h="193738" w="193342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2843898" y="923636"/>
              <a:ext cx="221858" cy="222313"/>
            </a:xfrm>
            <a:custGeom>
              <a:rect b="b" l="l" r="r" t="t"/>
              <a:pathLst>
                <a:path extrusionOk="0" h="222313" w="221858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2680593" y="1921189"/>
              <a:ext cx="549324" cy="167997"/>
            </a:xfrm>
            <a:custGeom>
              <a:rect b="b" l="l" r="r" t="t"/>
              <a:pathLst>
                <a:path extrusionOk="0" h="167997" w="549324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2680308" y="1976244"/>
              <a:ext cx="548753" cy="165782"/>
            </a:xfrm>
            <a:custGeom>
              <a:rect b="b" l="l" r="r" t="t"/>
              <a:pathLst>
                <a:path extrusionOk="0" h="165782" w="548753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2683349" y="1877470"/>
              <a:ext cx="542765" cy="158087"/>
            </a:xfrm>
            <a:custGeom>
              <a:rect b="b" l="l" r="r" t="t"/>
              <a:pathLst>
                <a:path extrusionOk="0" h="158087" w="542765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2829449" y="530444"/>
              <a:ext cx="249519" cy="126863"/>
            </a:xfrm>
            <a:custGeom>
              <a:rect b="b" l="l" r="r" t="t"/>
              <a:pathLst>
                <a:path extrusionOk="0" h="126863" w="249519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2934010" y="1583052"/>
              <a:ext cx="47432" cy="623982"/>
            </a:xfrm>
            <a:custGeom>
              <a:rect b="b" l="l" r="r" t="t"/>
              <a:pathLst>
                <a:path extrusionOk="0" h="623982" w="47432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3" name="Google Shape;153;p26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154" name="Google Shape;154;p26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rect b="b" l="l" r="r" t="t"/>
                <a:pathLst>
                  <a:path extrusionOk="0" h="630910" w="1090544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26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rect b="b" l="l" r="r" t="t"/>
                <a:pathLst>
                  <a:path extrusionOk="0" h="630901" w="1090601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6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rect b="b" l="l" r="r" t="t"/>
                <a:pathLst>
                  <a:path extrusionOk="0" h="21050" w="32128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6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rect b="b" l="l" r="r" t="t"/>
                <a:pathLst>
                  <a:path extrusionOk="0" h="21431" w="32984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26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rect b="b" l="l" r="r" t="t"/>
                <a:pathLst>
                  <a:path extrusionOk="0" h="630949" w="1090601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6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rect b="b" l="l" r="r" t="t"/>
                <a:pathLst>
                  <a:path extrusionOk="0" h="687514" w="779547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6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rect b="b" l="l" r="r" t="t"/>
                <a:pathLst>
                  <a:path extrusionOk="0" h="36004" w="30322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26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rect b="b" l="l" r="r" t="t"/>
                <a:pathLst>
                  <a:path extrusionOk="0" h="688466" w="781258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26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rect b="b" l="l" r="r" t="t"/>
                <a:pathLst>
                  <a:path extrusionOk="0" h="3884751" w="2859545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6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rect b="b" l="l" r="r" t="t"/>
                <a:pathLst>
                  <a:path extrusionOk="0" h="106965" w="30132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26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rect b="b" l="l" r="r" t="t"/>
                <a:pathLst>
                  <a:path extrusionOk="0" h="31155" w="72337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26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rect b="b" l="l" r="r" t="t"/>
                <a:pathLst>
                  <a:path extrusionOk="0" h="3884558" w="2859165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6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rect b="b" l="l" r="r" t="t"/>
                <a:pathLst>
                  <a:path extrusionOk="0" h="3884554" w="285926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26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rect b="b" l="l" r="r" t="t"/>
                <a:pathLst>
                  <a:path extrusionOk="0" h="3702480" w="2788159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26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rect b="b" l="l" r="r" t="t"/>
                <a:pathLst>
                  <a:path extrusionOk="0" h="618313" w="919754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6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rect b="b" l="l" r="r" t="t"/>
                <a:pathLst>
                  <a:path extrusionOk="0" h="451951" w="686298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26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rect b="b" l="l" r="r" t="t"/>
                <a:pathLst>
                  <a:path extrusionOk="0" h="451759" w="686488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26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rect b="b" l="l" r="r" t="t"/>
                <a:pathLst>
                  <a:path extrusionOk="0" h="379997" w="562156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6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rect b="b" l="l" r="r" t="t"/>
                <a:pathLst>
                  <a:path extrusionOk="0" h="618340" w="919754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26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rect b="b" l="l" r="r" t="t"/>
                <a:pathLst>
                  <a:path extrusionOk="0" h="451519" w="686488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26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rect b="b" l="l" r="r" t="t"/>
                <a:pathLst>
                  <a:path extrusionOk="0" h="451826" w="686488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6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rect b="b" l="l" r="r" t="t"/>
                <a:pathLst>
                  <a:path extrusionOk="0" h="379920" w="562156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26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rect b="b" l="l" r="r" t="t"/>
                <a:pathLst>
                  <a:path extrusionOk="0" h="1162368" w="1250451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26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rect b="b" l="l" r="r" t="t"/>
                <a:pathLst>
                  <a:path extrusionOk="0" h="1029375" w="882682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6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rect b="b" l="l" r="r" t="t"/>
                <a:pathLst>
                  <a:path extrusionOk="0" h="1106424" w="1250451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26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rect b="b" l="l" r="r" t="t"/>
                <a:pathLst>
                  <a:path extrusionOk="0" h="678751" w="9505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26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rect b="b" l="l" r="r" t="t"/>
                <a:pathLst>
                  <a:path extrusionOk="0" h="470725" w="9505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6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rect b="b" l="l" r="r" t="t"/>
                <a:pathLst>
                  <a:path extrusionOk="0" h="479359" w="1250451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cap="flat" cmpd="sng" w="14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6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rect b="b" l="l" r="r" t="t"/>
                <a:pathLst>
                  <a:path extrusionOk="0" h="83629" w="48097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26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rect b="b" l="l" r="r" t="t"/>
                <a:pathLst>
                  <a:path extrusionOk="0" h="83917" w="48263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6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rect b="b" l="l" r="r" t="t"/>
                <a:pathLst>
                  <a:path extrusionOk="0" h="83917" w="48263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6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rect b="b" l="l" r="r" t="t"/>
                <a:pathLst>
                  <a:path extrusionOk="0" h="83629" w="48097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26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rect b="b" l="l" r="r" t="t"/>
                <a:pathLst>
                  <a:path extrusionOk="0" h="316778" w="78705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26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rect b="b" l="l" r="r" t="t"/>
                <a:pathLst>
                  <a:path extrusionOk="0" h="573928" w="7842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6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rect b="b" l="l" r="r" t="t"/>
                <a:pathLst>
                  <a:path extrusionOk="0" h="524860" w="7842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26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rect b="b" l="l" r="r" t="t"/>
                <a:pathLst>
                  <a:path extrusionOk="0" h="446687" w="7842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26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rect b="b" l="l" r="r" t="t"/>
                <a:pathLst>
                  <a:path extrusionOk="0" h="255777" w="78325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26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rect b="b" l="l" r="r" t="t"/>
                <a:pathLst>
                  <a:path extrusionOk="0" h="703833" w="7842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26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rect b="b" l="l" r="r" t="t"/>
                <a:pathLst>
                  <a:path extrusionOk="0" h="255818" w="7842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26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rect b="b" l="l" r="r" t="t"/>
                <a:pathLst>
                  <a:path extrusionOk="0" h="316963" w="7842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26"/>
            <p:cNvSpPr/>
            <p:nvPr/>
          </p:nvSpPr>
          <p:spPr>
            <a:xfrm>
              <a:off x="2810939" y="4355647"/>
              <a:ext cx="905825" cy="524291"/>
            </a:xfrm>
            <a:custGeom>
              <a:rect b="b" l="l" r="r" t="t"/>
              <a:pathLst>
                <a:path extrusionOk="0" h="524291" w="905825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2999385" y="3858955"/>
              <a:ext cx="906089" cy="910207"/>
            </a:xfrm>
            <a:custGeom>
              <a:rect b="b" l="l" r="r" t="t"/>
              <a:pathLst>
                <a:path extrusionOk="0" h="910207" w="906089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2999385" y="3718383"/>
              <a:ext cx="905566" cy="524522"/>
            </a:xfrm>
            <a:custGeom>
              <a:rect b="b" l="l" r="r" t="t"/>
              <a:pathLst>
                <a:path extrusionOk="0" h="524522" w="905566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2999243" y="3647851"/>
              <a:ext cx="905825" cy="524031"/>
            </a:xfrm>
            <a:custGeom>
              <a:rect b="b" l="l" r="r" t="t"/>
              <a:pathLst>
                <a:path extrusionOk="0" h="524031" w="905825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3230772" y="3780524"/>
              <a:ext cx="129655" cy="75042"/>
            </a:xfrm>
            <a:custGeom>
              <a:rect b="b" l="l" r="r" t="t"/>
              <a:pathLst>
                <a:path extrusionOk="0" h="75042" w="129655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3230772" y="3756847"/>
              <a:ext cx="129655" cy="75056"/>
            </a:xfrm>
            <a:custGeom>
              <a:rect b="b" l="l" r="r" t="t"/>
              <a:pathLst>
                <a:path extrusionOk="0" h="75056" w="129655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3393243" y="3872036"/>
              <a:ext cx="129623" cy="74995"/>
            </a:xfrm>
            <a:custGeom>
              <a:rect b="b" l="l" r="r" t="t"/>
              <a:pathLst>
                <a:path extrusionOk="0" h="74995" w="129623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3395112" y="3888323"/>
              <a:ext cx="126148" cy="58707"/>
            </a:xfrm>
            <a:custGeom>
              <a:rect b="b" l="l" r="r" t="t"/>
              <a:pathLst>
                <a:path extrusionOk="0" h="58707" w="126148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3543979" y="3964737"/>
              <a:ext cx="129655" cy="75042"/>
            </a:xfrm>
            <a:custGeom>
              <a:rect b="b" l="l" r="r" t="t"/>
              <a:pathLst>
                <a:path extrusionOk="0" h="75042" w="129655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3543979" y="3941061"/>
              <a:ext cx="129655" cy="75056"/>
            </a:xfrm>
            <a:custGeom>
              <a:rect b="b" l="l" r="r" t="t"/>
              <a:pathLst>
                <a:path extrusionOk="0" h="75056" w="129655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5673026" y="4464079"/>
              <a:ext cx="468241" cy="270891"/>
            </a:xfrm>
            <a:custGeom>
              <a:rect b="b" l="l" r="r" t="t"/>
              <a:pathLst>
                <a:path extrusionOk="0" h="270891" w="468241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5819482" y="3280817"/>
              <a:ext cx="243195" cy="356577"/>
            </a:xfrm>
            <a:custGeom>
              <a:rect b="b" l="l" r="r" t="t"/>
              <a:pathLst>
                <a:path extrusionOk="0" h="356577" w="243195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5837923" y="3277536"/>
              <a:ext cx="116085" cy="143945"/>
            </a:xfrm>
            <a:custGeom>
              <a:rect b="b" l="l" r="r" t="t"/>
              <a:pathLst>
                <a:path extrusionOk="0" h="143945" w="116085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5860663" y="3433950"/>
              <a:ext cx="143677" cy="161015"/>
            </a:xfrm>
            <a:custGeom>
              <a:rect b="b" l="l" r="r" t="t"/>
              <a:pathLst>
                <a:path extrusionOk="0" h="161015" w="143677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5729287" y="3551002"/>
              <a:ext cx="121787" cy="284211"/>
            </a:xfrm>
            <a:custGeom>
              <a:rect b="b" l="l" r="r" t="t"/>
              <a:pathLst>
                <a:path extrusionOk="0" h="284211" w="121787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5818929" y="3486611"/>
              <a:ext cx="209320" cy="241045"/>
            </a:xfrm>
            <a:custGeom>
              <a:rect b="b" l="l" r="r" t="t"/>
              <a:pathLst>
                <a:path extrusionOk="0" h="241045" w="20932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5856166" y="3289038"/>
              <a:ext cx="154042" cy="190250"/>
            </a:xfrm>
            <a:custGeom>
              <a:rect b="b" l="l" r="r" t="t"/>
              <a:pathLst>
                <a:path extrusionOk="0" h="190250" w="154042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5862376" y="3287995"/>
              <a:ext cx="154704" cy="145954"/>
            </a:xfrm>
            <a:custGeom>
              <a:rect b="b" l="l" r="r" t="t"/>
              <a:pathLst>
                <a:path extrusionOk="0" h="145954" w="154704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5888298" y="4552945"/>
              <a:ext cx="121626" cy="93085"/>
            </a:xfrm>
            <a:custGeom>
              <a:rect b="b" l="l" r="r" t="t"/>
              <a:pathLst>
                <a:path extrusionOk="0" h="93085" w="121626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5888421" y="4582665"/>
              <a:ext cx="121131" cy="63346"/>
            </a:xfrm>
            <a:custGeom>
              <a:rect b="b" l="l" r="r" t="t"/>
              <a:pathLst>
                <a:path extrusionOk="0" h="63346" w="121131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5795742" y="4532466"/>
              <a:ext cx="111395" cy="86487"/>
            </a:xfrm>
            <a:custGeom>
              <a:rect b="b" l="l" r="r" t="t"/>
              <a:pathLst>
                <a:path extrusionOk="0" h="86487" w="111395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5796313" y="4560948"/>
              <a:ext cx="110894" cy="58013"/>
            </a:xfrm>
            <a:custGeom>
              <a:rect b="b" l="l" r="r" t="t"/>
              <a:pathLst>
                <a:path extrusionOk="0" h="58013" w="110894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5813683" y="3728558"/>
              <a:ext cx="237954" cy="833275"/>
            </a:xfrm>
            <a:custGeom>
              <a:rect b="b" l="l" r="r" t="t"/>
              <a:pathLst>
                <a:path extrusionOk="0" h="833275" w="237954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5803516" y="3708175"/>
              <a:ext cx="253612" cy="553963"/>
            </a:xfrm>
            <a:custGeom>
              <a:rect b="b" l="l" r="r" t="t"/>
              <a:pathLst>
                <a:path extrusionOk="0" h="553963" w="253612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5812662" y="3486508"/>
              <a:ext cx="71005" cy="74600"/>
            </a:xfrm>
            <a:custGeom>
              <a:rect b="b" l="l" r="r" t="t"/>
              <a:pathLst>
                <a:path extrusionOk="0" h="74600" w="71005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5614947" y="3815235"/>
              <a:ext cx="254367" cy="147732"/>
            </a:xfrm>
            <a:custGeom>
              <a:rect b="b" l="l" r="r" t="t"/>
              <a:pathLst>
                <a:path extrusionOk="0" h="147732" w="254367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5694413" y="3821487"/>
              <a:ext cx="53706" cy="44771"/>
            </a:xfrm>
            <a:custGeom>
              <a:rect b="b" l="l" r="r" t="t"/>
              <a:pathLst>
                <a:path extrusionOk="0" h="44771" w="53706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5775008" y="3530248"/>
              <a:ext cx="253611" cy="322722"/>
            </a:xfrm>
            <a:custGeom>
              <a:rect b="b" l="l" r="r" t="t"/>
              <a:pathLst>
                <a:path extrusionOk="0" h="322722" w="253611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5965891" y="3514431"/>
              <a:ext cx="72720" cy="103595"/>
            </a:xfrm>
            <a:custGeom>
              <a:rect b="b" l="l" r="r" t="t"/>
              <a:pathLst>
                <a:path extrusionOk="0" h="103595" w="7272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26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224" name="Google Shape;224;p26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rect b="b" l="l" r="r" t="t"/>
                <a:pathLst>
                  <a:path extrusionOk="0" h="305847" w="85002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6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rect b="b" l="l" r="r" t="t"/>
                <a:pathLst>
                  <a:path extrusionOk="0" h="70118" w="12390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26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rect b="b" l="l" r="r" t="t"/>
                <a:pathLst>
                  <a:path extrusionOk="0" h="58416" w="121939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26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rect b="b" l="l" r="r" t="t"/>
                <a:pathLst>
                  <a:path extrusionOk="0" h="67472" w="119416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26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rect b="b" l="l" r="r" t="t"/>
                <a:pathLst>
                  <a:path extrusionOk="0" h="56332" w="11734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6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rect b="b" l="l" r="r" t="t"/>
                <a:pathLst>
                  <a:path extrusionOk="0" h="732926" w="238054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26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rect b="b" l="l" r="r" t="t"/>
                <a:pathLst>
                  <a:path extrusionOk="0" h="409866" w="236925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26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rect b="b" l="l" r="r" t="t"/>
                <a:pathLst>
                  <a:path extrusionOk="0" h="258577" w="160521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26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rect b="b" l="l" r="r" t="t"/>
                <a:pathLst>
                  <a:path extrusionOk="0" h="108805" w="61341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26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rect b="b" l="l" r="r" t="t"/>
                <a:pathLst>
                  <a:path extrusionOk="0" h="273865" w="191546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6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rect b="b" l="l" r="r" t="t"/>
                <a:pathLst>
                  <a:path extrusionOk="0" h="265455" w="368747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26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rect b="b" l="l" r="r" t="t"/>
                <a:pathLst>
                  <a:path extrusionOk="0" h="104755" w="100785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26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rect b="b" l="l" r="r" t="t"/>
                <a:pathLst>
                  <a:path extrusionOk="0" h="328692" w="201012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7" name="Google Shape;237;p26"/>
          <p:cNvSpPr txBox="1"/>
          <p:nvPr/>
        </p:nvSpPr>
        <p:spPr>
          <a:xfrm>
            <a:off x="1675400" y="4292150"/>
            <a:ext cx="4954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/>
              <a:t>Scadenza invio proposte 10 febbraio 2020</a:t>
            </a:r>
            <a:endParaRPr b="1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/>
          <p:nvPr>
            <p:ph idx="1" type="body"/>
          </p:nvPr>
        </p:nvSpPr>
        <p:spPr>
          <a:xfrm>
            <a:off x="181625" y="1267500"/>
            <a:ext cx="6806400" cy="28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it" sz="3000">
                <a:solidFill>
                  <a:srgbClr val="000000"/>
                </a:solidFill>
              </a:rPr>
              <a:t>Modelli didattici innovativi e sperimentali </a:t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it" sz="3000">
                <a:solidFill>
                  <a:srgbClr val="000000"/>
                </a:solidFill>
              </a:rPr>
              <a:t>Percorsi di apprendimento curricolari ed extracurricolari  basati sulle tecnologie digitali</a:t>
            </a:r>
            <a:endParaRPr sz="3000"/>
          </a:p>
        </p:txBody>
      </p:sp>
      <p:sp>
        <p:nvSpPr>
          <p:cNvPr id="243" name="Google Shape;243;p27"/>
          <p:cNvSpPr txBox="1"/>
          <p:nvPr>
            <p:ph type="title"/>
          </p:nvPr>
        </p:nvSpPr>
        <p:spPr>
          <a:xfrm>
            <a:off x="642600" y="177350"/>
            <a:ext cx="78588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600"/>
              <a:t>Quale  progetto candidare?</a:t>
            </a:r>
            <a:endParaRPr b="1" sz="4600"/>
          </a:p>
        </p:txBody>
      </p:sp>
      <p:grpSp>
        <p:nvGrpSpPr>
          <p:cNvPr id="244" name="Google Shape;244;p27"/>
          <p:cNvGrpSpPr/>
          <p:nvPr/>
        </p:nvGrpSpPr>
        <p:grpSpPr>
          <a:xfrm>
            <a:off x="6988020" y="2258639"/>
            <a:ext cx="2044687" cy="2676524"/>
            <a:chOff x="2152750" y="190500"/>
            <a:chExt cx="4293756" cy="4762499"/>
          </a:xfrm>
        </p:grpSpPr>
        <p:sp>
          <p:nvSpPr>
            <p:cNvPr id="245" name="Google Shape;245;p27"/>
            <p:cNvSpPr/>
            <p:nvPr/>
          </p:nvSpPr>
          <p:spPr>
            <a:xfrm>
              <a:off x="2152750" y="2957607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2318956" y="3109336"/>
              <a:ext cx="225716" cy="175248"/>
            </a:xfrm>
            <a:custGeom>
              <a:rect b="b" l="l" r="r" t="t"/>
              <a:pathLst>
                <a:path extrusionOk="0" h="175248" w="225716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2319304" y="3166967"/>
              <a:ext cx="224715" cy="117585"/>
            </a:xfrm>
            <a:custGeom>
              <a:rect b="b" l="l" r="r" t="t"/>
              <a:pathLst>
                <a:path extrusionOk="0" h="117585" w="224715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2550431" y="3021675"/>
              <a:ext cx="225586" cy="168802"/>
            </a:xfrm>
            <a:custGeom>
              <a:rect b="b" l="l" r="r" t="t"/>
              <a:pathLst>
                <a:path extrusionOk="0" h="168802" w="225586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2551534" y="3076575"/>
              <a:ext cx="224758" cy="117584"/>
            </a:xfrm>
            <a:custGeom>
              <a:rect b="b" l="l" r="r" t="t"/>
              <a:pathLst>
                <a:path extrusionOk="0" h="117584" w="224758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2330724" y="2010537"/>
              <a:ext cx="387976" cy="1115665"/>
            </a:xfrm>
            <a:custGeom>
              <a:rect b="b" l="l" r="r" t="t"/>
              <a:pathLst>
                <a:path extrusionOk="0" h="1115665" w="387976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2382705" y="1314450"/>
              <a:ext cx="248692" cy="242377"/>
            </a:xfrm>
            <a:custGeom>
              <a:rect b="b" l="l" r="r" t="t"/>
              <a:pathLst>
                <a:path extrusionOk="0" h="242377" w="248692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2671394" y="1371981"/>
              <a:ext cx="353519" cy="695039"/>
            </a:xfrm>
            <a:custGeom>
              <a:rect b="b" l="l" r="r" t="t"/>
              <a:pathLst>
                <a:path extrusionOk="0" h="695039" w="353519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2315965" y="1348763"/>
              <a:ext cx="403432" cy="814679"/>
            </a:xfrm>
            <a:custGeom>
              <a:rect b="b" l="l" r="r" t="t"/>
              <a:pathLst>
                <a:path extrusionOk="0" h="814679" w="403432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2373403" y="1062776"/>
              <a:ext cx="268166" cy="327122"/>
            </a:xfrm>
            <a:custGeom>
              <a:rect b="b" l="l" r="r" t="t"/>
              <a:pathLst>
                <a:path extrusionOk="0" h="327122" w="268166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2348404" y="1033740"/>
              <a:ext cx="282986" cy="280709"/>
            </a:xfrm>
            <a:custGeom>
              <a:rect b="b" l="l" r="r" t="t"/>
              <a:pathLst>
                <a:path extrusionOk="0" h="280709" w="282986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2295460" y="1509426"/>
              <a:ext cx="362138" cy="623316"/>
            </a:xfrm>
            <a:custGeom>
              <a:rect b="b" l="l" r="r" t="t"/>
              <a:pathLst>
                <a:path extrusionOk="0" h="623316" w="362138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2681160" y="1699641"/>
              <a:ext cx="419212" cy="565118"/>
            </a:xfrm>
            <a:custGeom>
              <a:rect b="b" l="l" r="r" t="t"/>
              <a:pathLst>
                <a:path extrusionOk="0" h="565118" w="419212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2608827" y="2053875"/>
              <a:ext cx="212446" cy="104783"/>
            </a:xfrm>
            <a:custGeom>
              <a:rect b="b" l="l" r="r" t="t"/>
              <a:pathLst>
                <a:path extrusionOk="0" h="104783" w="212446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2916099" y="1987646"/>
              <a:ext cx="131568" cy="109091"/>
            </a:xfrm>
            <a:custGeom>
              <a:rect b="b" l="l" r="r" t="t"/>
              <a:pathLst>
                <a:path extrusionOk="0" h="109091" w="131568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2631550" y="1349025"/>
              <a:ext cx="130391" cy="190023"/>
            </a:xfrm>
            <a:custGeom>
              <a:rect b="b" l="l" r="r" t="t"/>
              <a:pathLst>
                <a:path extrusionOk="0" h="190023" w="130391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2269458" y="1478036"/>
              <a:ext cx="157611" cy="236452"/>
            </a:xfrm>
            <a:custGeom>
              <a:rect b="b" l="l" r="r" t="t"/>
              <a:pathLst>
                <a:path extrusionOk="0" h="236452" w="157611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3098756" y="3983831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4017202" y="4508754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5609182" y="3535680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3115863" y="3050952"/>
              <a:ext cx="67191" cy="975240"/>
            </a:xfrm>
            <a:custGeom>
              <a:rect b="b" l="l" r="r" t="t"/>
              <a:pathLst>
                <a:path extrusionOk="0" h="975240" w="67191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4036495" y="3422808"/>
              <a:ext cx="59588" cy="1128783"/>
            </a:xfrm>
            <a:custGeom>
              <a:rect b="b" l="l" r="r" t="t"/>
              <a:pathLst>
                <a:path extrusionOk="0" h="1128783" w="59588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5628379" y="2652522"/>
              <a:ext cx="59588" cy="923996"/>
            </a:xfrm>
            <a:custGeom>
              <a:rect b="b" l="l" r="r" t="t"/>
              <a:pathLst>
                <a:path extrusionOk="0" h="923996" w="59588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3056370" y="3054762"/>
              <a:ext cx="1009872" cy="652653"/>
            </a:xfrm>
            <a:custGeom>
              <a:rect b="b" l="l" r="r" t="t"/>
              <a:pathLst>
                <a:path extrusionOk="0" h="652653" w="1009872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3056084" y="2071592"/>
              <a:ext cx="2712855" cy="1569720"/>
            </a:xfrm>
            <a:custGeom>
              <a:rect b="b" l="l" r="r" t="t"/>
              <a:pathLst>
                <a:path extrusionOk="0" h="1569720" w="2712855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4066242" y="2653855"/>
              <a:ext cx="1702888" cy="1053560"/>
            </a:xfrm>
            <a:custGeom>
              <a:rect b="b" l="l" r="r" t="t"/>
              <a:pathLst>
                <a:path extrusionOk="0" h="1053560" w="1702888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4763535" y="2360390"/>
              <a:ext cx="519572" cy="326898"/>
            </a:xfrm>
            <a:custGeom>
              <a:rect b="b" l="l" r="r" t="t"/>
              <a:pathLst>
                <a:path extrusionOk="0" h="326898" w="519572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4668877" y="2346674"/>
              <a:ext cx="551219" cy="318992"/>
            </a:xfrm>
            <a:custGeom>
              <a:rect b="b" l="l" r="r" t="t"/>
              <a:pathLst>
                <a:path extrusionOk="0" h="318992" w="551219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4743291" y="2531554"/>
              <a:ext cx="161184" cy="93249"/>
            </a:xfrm>
            <a:custGeom>
              <a:rect b="b" l="l" r="r" t="t"/>
              <a:pathLst>
                <a:path extrusionOk="0" h="93249" w="161184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4789955" y="2504598"/>
              <a:ext cx="161089" cy="93249"/>
            </a:xfrm>
            <a:custGeom>
              <a:rect b="b" l="l" r="r" t="t"/>
              <a:pathLst>
                <a:path extrusionOk="0" h="93249" w="161089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4834813" y="2478690"/>
              <a:ext cx="161089" cy="93154"/>
            </a:xfrm>
            <a:custGeom>
              <a:rect b="b" l="l" r="r" t="t"/>
              <a:pathLst>
                <a:path extrusionOk="0" h="93154" w="161089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4998753" y="2451734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5043611" y="2425731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4912649" y="2469832"/>
              <a:ext cx="307447" cy="180974"/>
            </a:xfrm>
            <a:custGeom>
              <a:rect b="b" l="l" r="r" t="t"/>
              <a:pathLst>
                <a:path extrusionOk="0" h="180974" w="307447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4894497" y="284121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4901418" y="2763964"/>
              <a:ext cx="147800" cy="156591"/>
            </a:xfrm>
            <a:custGeom>
              <a:rect b="b" l="l" r="r" t="t"/>
              <a:pathLst>
                <a:path extrusionOk="0" h="156591" w="14780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4901720" y="272129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4913314" y="2732891"/>
              <a:ext cx="124214" cy="61955"/>
            </a:xfrm>
            <a:custGeom>
              <a:rect b="b" l="l" r="r" t="t"/>
              <a:pathLst>
                <a:path extrusionOk="0" h="61955" w="124214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4922818" y="2733153"/>
              <a:ext cx="114710" cy="61622"/>
            </a:xfrm>
            <a:custGeom>
              <a:rect b="b" l="l" r="r" t="t"/>
              <a:pathLst>
                <a:path extrusionOk="0" h="61622" w="11471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5015195" y="2807589"/>
              <a:ext cx="42215" cy="98678"/>
            </a:xfrm>
            <a:custGeom>
              <a:rect b="b" l="l" r="r" t="t"/>
              <a:pathLst>
                <a:path extrusionOk="0" h="98678" w="42215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5015195" y="2812256"/>
              <a:ext cx="34783" cy="94465"/>
            </a:xfrm>
            <a:custGeom>
              <a:rect b="b" l="l" r="r" t="t"/>
              <a:pathLst>
                <a:path extrusionOk="0" h="94465" w="34783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3439562" y="299475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3446488" y="2917507"/>
              <a:ext cx="147795" cy="156591"/>
            </a:xfrm>
            <a:custGeom>
              <a:rect b="b" l="l" r="r" t="t"/>
              <a:pathLst>
                <a:path extrusionOk="0" h="156591" w="147795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3446785" y="287483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3458475" y="2886430"/>
              <a:ext cx="124119" cy="61959"/>
            </a:xfrm>
            <a:custGeom>
              <a:rect b="b" l="l" r="r" t="t"/>
              <a:pathLst>
                <a:path extrusionOk="0" h="61959" w="124119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3467883" y="2886601"/>
              <a:ext cx="114710" cy="61717"/>
            </a:xfrm>
            <a:custGeom>
              <a:rect b="b" l="l" r="r" t="t"/>
              <a:pathLst>
                <a:path extrusionOk="0" h="61717" w="11471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3559880" y="2961132"/>
              <a:ext cx="42223" cy="98678"/>
            </a:xfrm>
            <a:custGeom>
              <a:rect b="b" l="l" r="r" t="t"/>
              <a:pathLst>
                <a:path extrusionOk="0" h="98678" w="42223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3560165" y="2965989"/>
              <a:ext cx="34688" cy="94398"/>
            </a:xfrm>
            <a:custGeom>
              <a:rect b="b" l="l" r="r" t="t"/>
              <a:pathLst>
                <a:path extrusionOk="0" h="94398" w="34688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5618400" y="4515040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6158405" y="3069812"/>
              <a:ext cx="186021" cy="406050"/>
            </a:xfrm>
            <a:custGeom>
              <a:rect b="b" l="l" r="r" t="t"/>
              <a:pathLst>
                <a:path extrusionOk="0" h="406050" w="186021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6184541" y="2902850"/>
              <a:ext cx="133813" cy="257894"/>
            </a:xfrm>
            <a:custGeom>
              <a:rect b="b" l="l" r="r" t="t"/>
              <a:pathLst>
                <a:path extrusionOk="0" h="257894" w="133813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5735029" y="4688404"/>
              <a:ext cx="288490" cy="162715"/>
            </a:xfrm>
            <a:custGeom>
              <a:rect b="b" l="l" r="r" t="t"/>
              <a:pathLst>
                <a:path extrusionOk="0" h="162715" w="28849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5735111" y="4715446"/>
              <a:ext cx="283683" cy="135768"/>
            </a:xfrm>
            <a:custGeom>
              <a:rect b="b" l="l" r="r" t="t"/>
              <a:pathLst>
                <a:path extrusionOk="0" h="135768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5946488" y="4593442"/>
              <a:ext cx="288134" cy="162731"/>
            </a:xfrm>
            <a:custGeom>
              <a:rect b="b" l="l" r="r" t="t"/>
              <a:pathLst>
                <a:path extrusionOk="0" h="162731" w="288134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5946095" y="4620482"/>
              <a:ext cx="283683" cy="135691"/>
            </a:xfrm>
            <a:custGeom>
              <a:rect b="b" l="l" r="r" t="t"/>
              <a:pathLst>
                <a:path extrusionOk="0" h="135691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5812467" y="3540156"/>
              <a:ext cx="422006" cy="1193603"/>
            </a:xfrm>
            <a:custGeom>
              <a:rect b="b" l="l" r="r" t="t"/>
              <a:pathLst>
                <a:path extrusionOk="0" h="1193603" w="422006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5874419" y="2560474"/>
              <a:ext cx="305952" cy="491697"/>
            </a:xfrm>
            <a:custGeom>
              <a:rect b="b" l="l" r="r" t="t"/>
              <a:pathLst>
                <a:path extrusionOk="0" h="491697" w="305952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5809360" y="2908700"/>
              <a:ext cx="471048" cy="781597"/>
            </a:xfrm>
            <a:custGeom>
              <a:rect b="b" l="l" r="r" t="t"/>
              <a:pathLst>
                <a:path extrusionOk="0" h="781597" w="471048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5348856" y="3006224"/>
              <a:ext cx="597933" cy="466333"/>
            </a:xfrm>
            <a:custGeom>
              <a:rect b="b" l="l" r="r" t="t"/>
              <a:pathLst>
                <a:path extrusionOk="0" h="466333" w="597933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5786047" y="2996305"/>
              <a:ext cx="182011" cy="266828"/>
            </a:xfrm>
            <a:custGeom>
              <a:rect b="b" l="l" r="r" t="t"/>
              <a:pathLst>
                <a:path extrusionOk="0" h="266828" w="182011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5873666" y="2538911"/>
              <a:ext cx="296973" cy="328330"/>
            </a:xfrm>
            <a:custGeom>
              <a:rect b="b" l="l" r="r" t="t"/>
              <a:pathLst>
                <a:path extrusionOk="0" h="328330" w="296973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4255557" y="1955958"/>
              <a:ext cx="334153" cy="334898"/>
            </a:xfrm>
            <a:custGeom>
              <a:rect b="b" l="l" r="r" t="t"/>
              <a:pathLst>
                <a:path extrusionOk="0" h="334898" w="334153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4197204" y="1948719"/>
              <a:ext cx="450859" cy="225075"/>
            </a:xfrm>
            <a:custGeom>
              <a:rect b="b" l="l" r="r" t="t"/>
              <a:pathLst>
                <a:path extrusionOk="0" h="225075" w="450859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4129822" y="1856041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4129822" y="1818703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4066052" y="1720024"/>
              <a:ext cx="713163" cy="355663"/>
            </a:xfrm>
            <a:custGeom>
              <a:rect b="b" l="l" r="r" t="t"/>
              <a:pathLst>
                <a:path extrusionOk="0" h="355663" w="713163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4066052" y="1674590"/>
              <a:ext cx="713163" cy="355568"/>
            </a:xfrm>
            <a:custGeom>
              <a:rect b="b" l="l" r="r" t="t"/>
              <a:pathLst>
                <a:path extrusionOk="0" h="355568" w="713163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4013211" y="1574958"/>
              <a:ext cx="818751" cy="408241"/>
            </a:xfrm>
            <a:custGeom>
              <a:rect b="b" l="l" r="r" t="t"/>
              <a:pathLst>
                <a:path extrusionOk="0" h="408241" w="818751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4013211" y="1522666"/>
              <a:ext cx="818751" cy="408336"/>
            </a:xfrm>
            <a:custGeom>
              <a:rect b="b" l="l" r="r" t="t"/>
              <a:pathLst>
                <a:path extrusionOk="0" h="408336" w="818751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3962270" y="1359312"/>
              <a:ext cx="920726" cy="532828"/>
            </a:xfrm>
            <a:custGeom>
              <a:rect b="b" l="l" r="r" t="t"/>
              <a:pathLst>
                <a:path extrusionOk="0" h="532828" w="920726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4264396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4543522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4264396" y="901827"/>
              <a:ext cx="319897" cy="108775"/>
            </a:xfrm>
            <a:custGeom>
              <a:rect b="b" l="l" r="r" t="t"/>
              <a:pathLst>
                <a:path extrusionOk="0" h="108775" w="319897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749667" y="190500"/>
              <a:ext cx="1343462" cy="1451800"/>
            </a:xfrm>
            <a:custGeom>
              <a:rect b="b" l="l" r="r" t="t"/>
              <a:pathLst>
                <a:path extrusionOk="0" h="1451800" w="1343462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9" name="Google Shape;319;p27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320" name="Google Shape;320;p27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rect b="b" l="l" r="r" t="t"/>
                <a:pathLst>
                  <a:path extrusionOk="0" h="100744" w="177232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7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rect b="b" l="l" r="r" t="t"/>
                <a:pathLst>
                  <a:path extrusionOk="0" h="109857" w="155883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7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rect b="b" l="l" r="r" t="t"/>
                <a:pathLst>
                  <a:path extrusionOk="0" h="73375" w="192169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7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rect b="b" l="l" r="r" t="t"/>
                <a:pathLst>
                  <a:path extrusionOk="0" h="127583" w="15613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27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rect b="b" l="l" r="r" t="t"/>
                <a:pathLst>
                  <a:path extrusionOk="0" h="62054" w="73778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27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rect b="b" l="l" r="r" t="t"/>
                <a:pathLst>
                  <a:path extrusionOk="0" h="128783" w="18351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27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rect b="b" l="l" r="r" t="t"/>
                <a:pathLst>
                  <a:path extrusionOk="0" h="49275" w="64221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27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rect b="b" l="l" r="r" t="t"/>
                <a:pathLst>
                  <a:path extrusionOk="0" h="51616" w="68642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27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rect b="b" l="l" r="r" t="t"/>
                <a:pathLst>
                  <a:path extrusionOk="0" h="61619" w="68187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27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330" name="Google Shape;330;p2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2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2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5" name="Google Shape;335;p27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5777153" y="2115925"/>
              <a:ext cx="669353" cy="387341"/>
            </a:xfrm>
            <a:custGeom>
              <a:rect b="b" l="l" r="r" t="t"/>
              <a:pathLst>
                <a:path extrusionOk="0" h="479679" w="82892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5964040" y="276791"/>
              <a:ext cx="375852" cy="551229"/>
            </a:xfrm>
            <a:custGeom>
              <a:rect b="b" l="l" r="r" t="t"/>
              <a:pathLst>
                <a:path extrusionOk="0" h="682637" w="465451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5952425" y="673402"/>
              <a:ext cx="70057" cy="407712"/>
            </a:xfrm>
            <a:custGeom>
              <a:rect b="b" l="l" r="r" t="t"/>
              <a:pathLst>
                <a:path extrusionOk="0" h="504907" w="86758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7"/>
            <p:cNvSpPr/>
            <p:nvPr/>
          </p:nvSpPr>
          <p:spPr>
            <a:xfrm>
              <a:off x="5992903" y="271657"/>
              <a:ext cx="179035" cy="222681"/>
            </a:xfrm>
            <a:custGeom>
              <a:rect b="b" l="l" r="r" t="t"/>
              <a:pathLst>
                <a:path extrusionOk="0" h="275766" w="221715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7"/>
            <p:cNvSpPr/>
            <p:nvPr/>
          </p:nvSpPr>
          <p:spPr>
            <a:xfrm>
              <a:off x="6027515" y="513497"/>
              <a:ext cx="222025" cy="248990"/>
            </a:xfrm>
            <a:custGeom>
              <a:rect b="b" l="l" r="r" t="t"/>
              <a:pathLst>
                <a:path extrusionOk="0" h="308347" w="274953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7"/>
            <p:cNvSpPr/>
            <p:nvPr/>
          </p:nvSpPr>
          <p:spPr>
            <a:xfrm>
              <a:off x="5963282" y="594790"/>
              <a:ext cx="323371" cy="372912"/>
            </a:xfrm>
            <a:custGeom>
              <a:rect b="b" l="l" r="r" t="t"/>
              <a:pathLst>
                <a:path extrusionOk="0" h="461811" w="400459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6020709" y="289521"/>
              <a:ext cx="238064" cy="294179"/>
            </a:xfrm>
            <a:custGeom>
              <a:rect b="b" l="l" r="r" t="t"/>
              <a:pathLst>
                <a:path extrusionOk="0" h="364308" w="294816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6029967" y="288305"/>
              <a:ext cx="239492" cy="225171"/>
            </a:xfrm>
            <a:custGeom>
              <a:rect b="b" l="l" r="r" t="t"/>
              <a:pathLst>
                <a:path extrusionOk="0" h="278850" w="296585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7"/>
            <p:cNvSpPr/>
            <p:nvPr/>
          </p:nvSpPr>
          <p:spPr>
            <a:xfrm>
              <a:off x="6069645" y="2237688"/>
              <a:ext cx="188076" cy="143860"/>
            </a:xfrm>
            <a:custGeom>
              <a:rect b="b" l="l" r="r" t="t"/>
              <a:pathLst>
                <a:path extrusionOk="0" h="178155" w="232912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7"/>
            <p:cNvSpPr/>
            <p:nvPr/>
          </p:nvSpPr>
          <p:spPr>
            <a:xfrm>
              <a:off x="6070415" y="2283614"/>
              <a:ext cx="187263" cy="97891"/>
            </a:xfrm>
            <a:custGeom>
              <a:rect b="b" l="l" r="r" t="t"/>
              <a:pathLst>
                <a:path extrusionOk="0" h="121227" w="231905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5927157" y="2205996"/>
              <a:ext cx="172547" cy="133696"/>
            </a:xfrm>
            <a:custGeom>
              <a:rect b="b" l="l" r="r" t="t"/>
              <a:pathLst>
                <a:path extrusionOk="0" h="165568" w="21368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7"/>
            <p:cNvSpPr/>
            <p:nvPr/>
          </p:nvSpPr>
          <p:spPr>
            <a:xfrm>
              <a:off x="5927737" y="2249998"/>
              <a:ext cx="171800" cy="89748"/>
            </a:xfrm>
            <a:custGeom>
              <a:rect b="b" l="l" r="r" t="t"/>
              <a:pathLst>
                <a:path extrusionOk="0" h="111143" w="212755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5955035" y="963103"/>
              <a:ext cx="368082" cy="1288142"/>
            </a:xfrm>
            <a:custGeom>
              <a:rect b="b" l="l" r="r" t="t"/>
              <a:pathLst>
                <a:path extrusionOk="0" h="1595222" w="455829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5939457" y="937334"/>
              <a:ext cx="391797" cy="856741"/>
            </a:xfrm>
            <a:custGeom>
              <a:rect b="b" l="l" r="r" t="t"/>
              <a:pathLst>
                <a:path extrusionOk="0" h="1060979" w="485198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5733626" y="681017"/>
              <a:ext cx="564393" cy="492344"/>
            </a:xfrm>
            <a:custGeom>
              <a:rect b="b" l="l" r="r" t="t"/>
              <a:pathLst>
                <a:path extrusionOk="0" h="609714" w="698939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6171801" y="649512"/>
              <a:ext cx="135912" cy="159574"/>
            </a:xfrm>
            <a:custGeom>
              <a:rect b="b" l="l" r="r" t="t"/>
              <a:pathLst>
                <a:path extrusionOk="0" h="197615" w="168312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5953447" y="594810"/>
              <a:ext cx="109819" cy="115441"/>
            </a:xfrm>
            <a:custGeom>
              <a:rect b="b" l="l" r="r" t="t"/>
              <a:pathLst>
                <a:path extrusionOk="0" h="142961" w="135999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 txBox="1"/>
          <p:nvPr>
            <p:ph idx="1" type="body"/>
          </p:nvPr>
        </p:nvSpPr>
        <p:spPr>
          <a:xfrm>
            <a:off x="181625" y="1292100"/>
            <a:ext cx="8402700" cy="37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it" sz="3000">
                <a:solidFill>
                  <a:srgbClr val="000000"/>
                </a:solidFill>
              </a:rPr>
              <a:t>Progetti di creatività digitale (arte e musica) </a:t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000000"/>
                </a:solidFill>
              </a:rPr>
              <a:t> </a:t>
            </a:r>
            <a:endParaRPr sz="2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it" sz="3000">
                <a:solidFill>
                  <a:srgbClr val="000000"/>
                </a:solidFill>
              </a:rPr>
              <a:t>Progetti sul patrimonio  storico, artistico culturale e ambientale </a:t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900"/>
          </a:p>
        </p:txBody>
      </p:sp>
      <p:grpSp>
        <p:nvGrpSpPr>
          <p:cNvPr id="358" name="Google Shape;358;p28"/>
          <p:cNvGrpSpPr/>
          <p:nvPr/>
        </p:nvGrpSpPr>
        <p:grpSpPr>
          <a:xfrm>
            <a:off x="7413681" y="2653434"/>
            <a:ext cx="1619176" cy="2352674"/>
            <a:chOff x="2152750" y="190500"/>
            <a:chExt cx="4293756" cy="4762499"/>
          </a:xfrm>
        </p:grpSpPr>
        <p:sp>
          <p:nvSpPr>
            <p:cNvPr id="359" name="Google Shape;359;p28"/>
            <p:cNvSpPr/>
            <p:nvPr/>
          </p:nvSpPr>
          <p:spPr>
            <a:xfrm>
              <a:off x="2152750" y="2957607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2318956" y="3109336"/>
              <a:ext cx="225716" cy="175248"/>
            </a:xfrm>
            <a:custGeom>
              <a:rect b="b" l="l" r="r" t="t"/>
              <a:pathLst>
                <a:path extrusionOk="0" h="175248" w="225716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2319304" y="3166967"/>
              <a:ext cx="224715" cy="117585"/>
            </a:xfrm>
            <a:custGeom>
              <a:rect b="b" l="l" r="r" t="t"/>
              <a:pathLst>
                <a:path extrusionOk="0" h="117585" w="224715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2550431" y="3021675"/>
              <a:ext cx="225586" cy="168802"/>
            </a:xfrm>
            <a:custGeom>
              <a:rect b="b" l="l" r="r" t="t"/>
              <a:pathLst>
                <a:path extrusionOk="0" h="168802" w="225586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2551534" y="3076575"/>
              <a:ext cx="224758" cy="117584"/>
            </a:xfrm>
            <a:custGeom>
              <a:rect b="b" l="l" r="r" t="t"/>
              <a:pathLst>
                <a:path extrusionOk="0" h="117584" w="224758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2330724" y="2010537"/>
              <a:ext cx="387976" cy="1115665"/>
            </a:xfrm>
            <a:custGeom>
              <a:rect b="b" l="l" r="r" t="t"/>
              <a:pathLst>
                <a:path extrusionOk="0" h="1115665" w="387976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2382705" y="1314450"/>
              <a:ext cx="248692" cy="242377"/>
            </a:xfrm>
            <a:custGeom>
              <a:rect b="b" l="l" r="r" t="t"/>
              <a:pathLst>
                <a:path extrusionOk="0" h="242377" w="248692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2671394" y="1371981"/>
              <a:ext cx="353519" cy="695039"/>
            </a:xfrm>
            <a:custGeom>
              <a:rect b="b" l="l" r="r" t="t"/>
              <a:pathLst>
                <a:path extrusionOk="0" h="695039" w="353519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2315965" y="1348763"/>
              <a:ext cx="403432" cy="814679"/>
            </a:xfrm>
            <a:custGeom>
              <a:rect b="b" l="l" r="r" t="t"/>
              <a:pathLst>
                <a:path extrusionOk="0" h="814679" w="403432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2373403" y="1062776"/>
              <a:ext cx="268166" cy="327122"/>
            </a:xfrm>
            <a:custGeom>
              <a:rect b="b" l="l" r="r" t="t"/>
              <a:pathLst>
                <a:path extrusionOk="0" h="327122" w="268166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2348404" y="1033740"/>
              <a:ext cx="282986" cy="280709"/>
            </a:xfrm>
            <a:custGeom>
              <a:rect b="b" l="l" r="r" t="t"/>
              <a:pathLst>
                <a:path extrusionOk="0" h="280709" w="282986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2295460" y="1509426"/>
              <a:ext cx="362138" cy="623316"/>
            </a:xfrm>
            <a:custGeom>
              <a:rect b="b" l="l" r="r" t="t"/>
              <a:pathLst>
                <a:path extrusionOk="0" h="623316" w="362138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2681160" y="1699641"/>
              <a:ext cx="419212" cy="565118"/>
            </a:xfrm>
            <a:custGeom>
              <a:rect b="b" l="l" r="r" t="t"/>
              <a:pathLst>
                <a:path extrusionOk="0" h="565118" w="419212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2608827" y="2053875"/>
              <a:ext cx="212446" cy="104783"/>
            </a:xfrm>
            <a:custGeom>
              <a:rect b="b" l="l" r="r" t="t"/>
              <a:pathLst>
                <a:path extrusionOk="0" h="104783" w="212446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2916099" y="1987646"/>
              <a:ext cx="131568" cy="109091"/>
            </a:xfrm>
            <a:custGeom>
              <a:rect b="b" l="l" r="r" t="t"/>
              <a:pathLst>
                <a:path extrusionOk="0" h="109091" w="131568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2631550" y="1349025"/>
              <a:ext cx="130391" cy="190023"/>
            </a:xfrm>
            <a:custGeom>
              <a:rect b="b" l="l" r="r" t="t"/>
              <a:pathLst>
                <a:path extrusionOk="0" h="190023" w="130391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2269458" y="1478036"/>
              <a:ext cx="157611" cy="236452"/>
            </a:xfrm>
            <a:custGeom>
              <a:rect b="b" l="l" r="r" t="t"/>
              <a:pathLst>
                <a:path extrusionOk="0" h="236452" w="157611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3098756" y="3983831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4017202" y="4508754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5609182" y="3535680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3115863" y="3050952"/>
              <a:ext cx="67191" cy="975240"/>
            </a:xfrm>
            <a:custGeom>
              <a:rect b="b" l="l" r="r" t="t"/>
              <a:pathLst>
                <a:path extrusionOk="0" h="975240" w="67191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4036495" y="3422808"/>
              <a:ext cx="59588" cy="1128783"/>
            </a:xfrm>
            <a:custGeom>
              <a:rect b="b" l="l" r="r" t="t"/>
              <a:pathLst>
                <a:path extrusionOk="0" h="1128783" w="59588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5628379" y="2652522"/>
              <a:ext cx="59588" cy="923996"/>
            </a:xfrm>
            <a:custGeom>
              <a:rect b="b" l="l" r="r" t="t"/>
              <a:pathLst>
                <a:path extrusionOk="0" h="923996" w="59588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3056370" y="3054762"/>
              <a:ext cx="1009872" cy="652653"/>
            </a:xfrm>
            <a:custGeom>
              <a:rect b="b" l="l" r="r" t="t"/>
              <a:pathLst>
                <a:path extrusionOk="0" h="652653" w="1009872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3056084" y="2071592"/>
              <a:ext cx="2712855" cy="1569720"/>
            </a:xfrm>
            <a:custGeom>
              <a:rect b="b" l="l" r="r" t="t"/>
              <a:pathLst>
                <a:path extrusionOk="0" h="1569720" w="2712855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4066242" y="2653855"/>
              <a:ext cx="1702888" cy="1053560"/>
            </a:xfrm>
            <a:custGeom>
              <a:rect b="b" l="l" r="r" t="t"/>
              <a:pathLst>
                <a:path extrusionOk="0" h="1053560" w="1702888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4763535" y="2360390"/>
              <a:ext cx="519572" cy="326898"/>
            </a:xfrm>
            <a:custGeom>
              <a:rect b="b" l="l" r="r" t="t"/>
              <a:pathLst>
                <a:path extrusionOk="0" h="326898" w="519572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4668877" y="2346674"/>
              <a:ext cx="551219" cy="318992"/>
            </a:xfrm>
            <a:custGeom>
              <a:rect b="b" l="l" r="r" t="t"/>
              <a:pathLst>
                <a:path extrusionOk="0" h="318992" w="551219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4743291" y="2531554"/>
              <a:ext cx="161184" cy="93249"/>
            </a:xfrm>
            <a:custGeom>
              <a:rect b="b" l="l" r="r" t="t"/>
              <a:pathLst>
                <a:path extrusionOk="0" h="93249" w="161184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4789955" y="2504598"/>
              <a:ext cx="161089" cy="93249"/>
            </a:xfrm>
            <a:custGeom>
              <a:rect b="b" l="l" r="r" t="t"/>
              <a:pathLst>
                <a:path extrusionOk="0" h="93249" w="161089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4834813" y="2478690"/>
              <a:ext cx="161089" cy="93154"/>
            </a:xfrm>
            <a:custGeom>
              <a:rect b="b" l="l" r="r" t="t"/>
              <a:pathLst>
                <a:path extrusionOk="0" h="93154" w="161089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4998753" y="2451734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5043611" y="2425731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4912649" y="2469832"/>
              <a:ext cx="307447" cy="180974"/>
            </a:xfrm>
            <a:custGeom>
              <a:rect b="b" l="l" r="r" t="t"/>
              <a:pathLst>
                <a:path extrusionOk="0" h="180974" w="307447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4894497" y="284121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4901418" y="2763964"/>
              <a:ext cx="147800" cy="156591"/>
            </a:xfrm>
            <a:custGeom>
              <a:rect b="b" l="l" r="r" t="t"/>
              <a:pathLst>
                <a:path extrusionOk="0" h="156591" w="14780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4901720" y="272129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4913314" y="2732891"/>
              <a:ext cx="124214" cy="61955"/>
            </a:xfrm>
            <a:custGeom>
              <a:rect b="b" l="l" r="r" t="t"/>
              <a:pathLst>
                <a:path extrusionOk="0" h="61955" w="124214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4922818" y="2733153"/>
              <a:ext cx="114710" cy="61622"/>
            </a:xfrm>
            <a:custGeom>
              <a:rect b="b" l="l" r="r" t="t"/>
              <a:pathLst>
                <a:path extrusionOk="0" h="61622" w="11471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5015195" y="2807589"/>
              <a:ext cx="42215" cy="98678"/>
            </a:xfrm>
            <a:custGeom>
              <a:rect b="b" l="l" r="r" t="t"/>
              <a:pathLst>
                <a:path extrusionOk="0" h="98678" w="42215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5015195" y="2812256"/>
              <a:ext cx="34783" cy="94465"/>
            </a:xfrm>
            <a:custGeom>
              <a:rect b="b" l="l" r="r" t="t"/>
              <a:pathLst>
                <a:path extrusionOk="0" h="94465" w="34783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3439562" y="299475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3446488" y="2917507"/>
              <a:ext cx="147795" cy="156591"/>
            </a:xfrm>
            <a:custGeom>
              <a:rect b="b" l="l" r="r" t="t"/>
              <a:pathLst>
                <a:path extrusionOk="0" h="156591" w="147795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3446785" y="287483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3458475" y="2886430"/>
              <a:ext cx="124119" cy="61959"/>
            </a:xfrm>
            <a:custGeom>
              <a:rect b="b" l="l" r="r" t="t"/>
              <a:pathLst>
                <a:path extrusionOk="0" h="61959" w="124119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3467883" y="2886601"/>
              <a:ext cx="114710" cy="61717"/>
            </a:xfrm>
            <a:custGeom>
              <a:rect b="b" l="l" r="r" t="t"/>
              <a:pathLst>
                <a:path extrusionOk="0" h="61717" w="11471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3559880" y="2961132"/>
              <a:ext cx="42223" cy="98678"/>
            </a:xfrm>
            <a:custGeom>
              <a:rect b="b" l="l" r="r" t="t"/>
              <a:pathLst>
                <a:path extrusionOk="0" h="98678" w="42223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3560165" y="2965989"/>
              <a:ext cx="34688" cy="94398"/>
            </a:xfrm>
            <a:custGeom>
              <a:rect b="b" l="l" r="r" t="t"/>
              <a:pathLst>
                <a:path extrusionOk="0" h="94398" w="34688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5618400" y="4515040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6158405" y="3069812"/>
              <a:ext cx="186021" cy="406050"/>
            </a:xfrm>
            <a:custGeom>
              <a:rect b="b" l="l" r="r" t="t"/>
              <a:pathLst>
                <a:path extrusionOk="0" h="406050" w="186021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6184541" y="2902850"/>
              <a:ext cx="133813" cy="257894"/>
            </a:xfrm>
            <a:custGeom>
              <a:rect b="b" l="l" r="r" t="t"/>
              <a:pathLst>
                <a:path extrusionOk="0" h="257894" w="133813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5735029" y="4688404"/>
              <a:ext cx="288490" cy="162715"/>
            </a:xfrm>
            <a:custGeom>
              <a:rect b="b" l="l" r="r" t="t"/>
              <a:pathLst>
                <a:path extrusionOk="0" h="162715" w="28849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5735111" y="4715446"/>
              <a:ext cx="283683" cy="135768"/>
            </a:xfrm>
            <a:custGeom>
              <a:rect b="b" l="l" r="r" t="t"/>
              <a:pathLst>
                <a:path extrusionOk="0" h="135768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5946488" y="4593442"/>
              <a:ext cx="288134" cy="162731"/>
            </a:xfrm>
            <a:custGeom>
              <a:rect b="b" l="l" r="r" t="t"/>
              <a:pathLst>
                <a:path extrusionOk="0" h="162731" w="288134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5946095" y="4620482"/>
              <a:ext cx="283683" cy="135691"/>
            </a:xfrm>
            <a:custGeom>
              <a:rect b="b" l="l" r="r" t="t"/>
              <a:pathLst>
                <a:path extrusionOk="0" h="135691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5812467" y="3540156"/>
              <a:ext cx="422006" cy="1193603"/>
            </a:xfrm>
            <a:custGeom>
              <a:rect b="b" l="l" r="r" t="t"/>
              <a:pathLst>
                <a:path extrusionOk="0" h="1193603" w="422006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5874419" y="2560474"/>
              <a:ext cx="305952" cy="491697"/>
            </a:xfrm>
            <a:custGeom>
              <a:rect b="b" l="l" r="r" t="t"/>
              <a:pathLst>
                <a:path extrusionOk="0" h="491697" w="305952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5809360" y="2908700"/>
              <a:ext cx="471048" cy="781597"/>
            </a:xfrm>
            <a:custGeom>
              <a:rect b="b" l="l" r="r" t="t"/>
              <a:pathLst>
                <a:path extrusionOk="0" h="781597" w="471048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5348856" y="3006224"/>
              <a:ext cx="597933" cy="466333"/>
            </a:xfrm>
            <a:custGeom>
              <a:rect b="b" l="l" r="r" t="t"/>
              <a:pathLst>
                <a:path extrusionOk="0" h="466333" w="597933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5786047" y="2996305"/>
              <a:ext cx="182011" cy="266828"/>
            </a:xfrm>
            <a:custGeom>
              <a:rect b="b" l="l" r="r" t="t"/>
              <a:pathLst>
                <a:path extrusionOk="0" h="266828" w="182011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5873666" y="2538911"/>
              <a:ext cx="296973" cy="328330"/>
            </a:xfrm>
            <a:custGeom>
              <a:rect b="b" l="l" r="r" t="t"/>
              <a:pathLst>
                <a:path extrusionOk="0" h="328330" w="296973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4255557" y="1955958"/>
              <a:ext cx="334153" cy="334898"/>
            </a:xfrm>
            <a:custGeom>
              <a:rect b="b" l="l" r="r" t="t"/>
              <a:pathLst>
                <a:path extrusionOk="0" h="334898" w="334153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4197204" y="1948719"/>
              <a:ext cx="450859" cy="225075"/>
            </a:xfrm>
            <a:custGeom>
              <a:rect b="b" l="l" r="r" t="t"/>
              <a:pathLst>
                <a:path extrusionOk="0" h="225075" w="450859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4129822" y="1856041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4129822" y="1818703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4066052" y="1720024"/>
              <a:ext cx="713163" cy="355663"/>
            </a:xfrm>
            <a:custGeom>
              <a:rect b="b" l="l" r="r" t="t"/>
              <a:pathLst>
                <a:path extrusionOk="0" h="355663" w="713163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4066052" y="1674590"/>
              <a:ext cx="713163" cy="355568"/>
            </a:xfrm>
            <a:custGeom>
              <a:rect b="b" l="l" r="r" t="t"/>
              <a:pathLst>
                <a:path extrusionOk="0" h="355568" w="713163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4013211" y="1574958"/>
              <a:ext cx="818751" cy="408241"/>
            </a:xfrm>
            <a:custGeom>
              <a:rect b="b" l="l" r="r" t="t"/>
              <a:pathLst>
                <a:path extrusionOk="0" h="408241" w="818751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4013211" y="1522666"/>
              <a:ext cx="818751" cy="408336"/>
            </a:xfrm>
            <a:custGeom>
              <a:rect b="b" l="l" r="r" t="t"/>
              <a:pathLst>
                <a:path extrusionOk="0" h="408336" w="818751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3962270" y="1359312"/>
              <a:ext cx="920726" cy="532828"/>
            </a:xfrm>
            <a:custGeom>
              <a:rect b="b" l="l" r="r" t="t"/>
              <a:pathLst>
                <a:path extrusionOk="0" h="532828" w="920726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4264396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4543522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4264396" y="901827"/>
              <a:ext cx="319897" cy="108775"/>
            </a:xfrm>
            <a:custGeom>
              <a:rect b="b" l="l" r="r" t="t"/>
              <a:pathLst>
                <a:path extrusionOk="0" h="108775" w="319897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3749667" y="190500"/>
              <a:ext cx="1343462" cy="1451800"/>
            </a:xfrm>
            <a:custGeom>
              <a:rect b="b" l="l" r="r" t="t"/>
              <a:pathLst>
                <a:path extrusionOk="0" h="1451800" w="1343462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3" name="Google Shape;433;p28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434" name="Google Shape;434;p28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rect b="b" l="l" r="r" t="t"/>
                <a:pathLst>
                  <a:path extrusionOk="0" h="100744" w="177232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28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rect b="b" l="l" r="r" t="t"/>
                <a:pathLst>
                  <a:path extrusionOk="0" h="109857" w="155883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28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rect b="b" l="l" r="r" t="t"/>
                <a:pathLst>
                  <a:path extrusionOk="0" h="73375" w="192169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28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rect b="b" l="l" r="r" t="t"/>
                <a:pathLst>
                  <a:path extrusionOk="0" h="127583" w="15613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28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rect b="b" l="l" r="r" t="t"/>
                <a:pathLst>
                  <a:path extrusionOk="0" h="62054" w="73778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28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rect b="b" l="l" r="r" t="t"/>
                <a:pathLst>
                  <a:path extrusionOk="0" h="128783" w="18351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28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rect b="b" l="l" r="r" t="t"/>
                <a:pathLst>
                  <a:path extrusionOk="0" h="49275" w="64221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28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rect b="b" l="l" r="r" t="t"/>
                <a:pathLst>
                  <a:path extrusionOk="0" h="51616" w="68642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28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rect b="b" l="l" r="r" t="t"/>
                <a:pathLst>
                  <a:path extrusionOk="0" h="61619" w="68187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3" name="Google Shape;443;p28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444" name="Google Shape;444;p2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2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2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2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2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9" name="Google Shape;449;p28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777153" y="2115925"/>
              <a:ext cx="669353" cy="387341"/>
            </a:xfrm>
            <a:custGeom>
              <a:rect b="b" l="l" r="r" t="t"/>
              <a:pathLst>
                <a:path extrusionOk="0" h="479679" w="82892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964040" y="276791"/>
              <a:ext cx="375852" cy="551229"/>
            </a:xfrm>
            <a:custGeom>
              <a:rect b="b" l="l" r="r" t="t"/>
              <a:pathLst>
                <a:path extrusionOk="0" h="682637" w="465451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5952425" y="673402"/>
              <a:ext cx="70057" cy="407712"/>
            </a:xfrm>
            <a:custGeom>
              <a:rect b="b" l="l" r="r" t="t"/>
              <a:pathLst>
                <a:path extrusionOk="0" h="504907" w="86758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992903" y="271657"/>
              <a:ext cx="179035" cy="222681"/>
            </a:xfrm>
            <a:custGeom>
              <a:rect b="b" l="l" r="r" t="t"/>
              <a:pathLst>
                <a:path extrusionOk="0" h="275766" w="221715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6027515" y="513497"/>
              <a:ext cx="222025" cy="248990"/>
            </a:xfrm>
            <a:custGeom>
              <a:rect b="b" l="l" r="r" t="t"/>
              <a:pathLst>
                <a:path extrusionOk="0" h="308347" w="274953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963282" y="594790"/>
              <a:ext cx="323371" cy="372912"/>
            </a:xfrm>
            <a:custGeom>
              <a:rect b="b" l="l" r="r" t="t"/>
              <a:pathLst>
                <a:path extrusionOk="0" h="461811" w="400459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6020709" y="289521"/>
              <a:ext cx="238064" cy="294179"/>
            </a:xfrm>
            <a:custGeom>
              <a:rect b="b" l="l" r="r" t="t"/>
              <a:pathLst>
                <a:path extrusionOk="0" h="364308" w="294816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6029967" y="288305"/>
              <a:ext cx="239492" cy="225171"/>
            </a:xfrm>
            <a:custGeom>
              <a:rect b="b" l="l" r="r" t="t"/>
              <a:pathLst>
                <a:path extrusionOk="0" h="278850" w="296585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6069645" y="2237688"/>
              <a:ext cx="188076" cy="143860"/>
            </a:xfrm>
            <a:custGeom>
              <a:rect b="b" l="l" r="r" t="t"/>
              <a:pathLst>
                <a:path extrusionOk="0" h="178155" w="232912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6070415" y="2283614"/>
              <a:ext cx="187263" cy="97891"/>
            </a:xfrm>
            <a:custGeom>
              <a:rect b="b" l="l" r="r" t="t"/>
              <a:pathLst>
                <a:path extrusionOk="0" h="121227" w="231905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5927157" y="2205996"/>
              <a:ext cx="172547" cy="133696"/>
            </a:xfrm>
            <a:custGeom>
              <a:rect b="b" l="l" r="r" t="t"/>
              <a:pathLst>
                <a:path extrusionOk="0" h="165568" w="21368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5927737" y="2249998"/>
              <a:ext cx="171800" cy="89748"/>
            </a:xfrm>
            <a:custGeom>
              <a:rect b="b" l="l" r="r" t="t"/>
              <a:pathLst>
                <a:path extrusionOk="0" h="111143" w="212755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5955035" y="963103"/>
              <a:ext cx="368082" cy="1288142"/>
            </a:xfrm>
            <a:custGeom>
              <a:rect b="b" l="l" r="r" t="t"/>
              <a:pathLst>
                <a:path extrusionOk="0" h="1595222" w="455829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5939457" y="937334"/>
              <a:ext cx="391797" cy="856741"/>
            </a:xfrm>
            <a:custGeom>
              <a:rect b="b" l="l" r="r" t="t"/>
              <a:pathLst>
                <a:path extrusionOk="0" h="1060979" w="485198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5733626" y="681017"/>
              <a:ext cx="564393" cy="492344"/>
            </a:xfrm>
            <a:custGeom>
              <a:rect b="b" l="l" r="r" t="t"/>
              <a:pathLst>
                <a:path extrusionOk="0" h="609714" w="698939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6171801" y="649512"/>
              <a:ext cx="135912" cy="159574"/>
            </a:xfrm>
            <a:custGeom>
              <a:rect b="b" l="l" r="r" t="t"/>
              <a:pathLst>
                <a:path extrusionOk="0" h="197615" w="168312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5953447" y="594810"/>
              <a:ext cx="109819" cy="115441"/>
            </a:xfrm>
            <a:custGeom>
              <a:rect b="b" l="l" r="r" t="t"/>
              <a:pathLst>
                <a:path extrusionOk="0" h="142961" w="135999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7" name="Google Shape;467;p28"/>
          <p:cNvSpPr txBox="1"/>
          <p:nvPr>
            <p:ph type="title"/>
          </p:nvPr>
        </p:nvSpPr>
        <p:spPr>
          <a:xfrm>
            <a:off x="642600" y="177350"/>
            <a:ext cx="78588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600"/>
              <a:t>Quale  progetto candidare?</a:t>
            </a:r>
            <a:endParaRPr b="1" sz="4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9"/>
          <p:cNvSpPr txBox="1"/>
          <p:nvPr>
            <p:ph idx="1" type="body"/>
          </p:nvPr>
        </p:nvSpPr>
        <p:spPr>
          <a:xfrm>
            <a:off x="75225" y="1827575"/>
            <a:ext cx="7243800" cy="20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it" sz="3000">
                <a:solidFill>
                  <a:srgbClr val="000000"/>
                </a:solidFill>
              </a:rPr>
              <a:t>Prototipi tecnologici e applicazioni nel settori del making, coding, robotica, internet delle cose (IoT), del gaming e gamification</a:t>
            </a:r>
            <a:endParaRPr sz="3000"/>
          </a:p>
        </p:txBody>
      </p:sp>
      <p:grpSp>
        <p:nvGrpSpPr>
          <p:cNvPr id="473" name="Google Shape;473;p29"/>
          <p:cNvGrpSpPr/>
          <p:nvPr/>
        </p:nvGrpSpPr>
        <p:grpSpPr>
          <a:xfrm>
            <a:off x="6988020" y="2258639"/>
            <a:ext cx="2044687" cy="2676524"/>
            <a:chOff x="2152750" y="190500"/>
            <a:chExt cx="4293756" cy="4762499"/>
          </a:xfrm>
        </p:grpSpPr>
        <p:sp>
          <p:nvSpPr>
            <p:cNvPr id="474" name="Google Shape;474;p29"/>
            <p:cNvSpPr/>
            <p:nvPr/>
          </p:nvSpPr>
          <p:spPr>
            <a:xfrm>
              <a:off x="2152750" y="2957607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2318956" y="3109336"/>
              <a:ext cx="225716" cy="175248"/>
            </a:xfrm>
            <a:custGeom>
              <a:rect b="b" l="l" r="r" t="t"/>
              <a:pathLst>
                <a:path extrusionOk="0" h="175248" w="225716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2319304" y="3166967"/>
              <a:ext cx="224715" cy="117585"/>
            </a:xfrm>
            <a:custGeom>
              <a:rect b="b" l="l" r="r" t="t"/>
              <a:pathLst>
                <a:path extrusionOk="0" h="117585" w="224715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2550431" y="3021675"/>
              <a:ext cx="225586" cy="168802"/>
            </a:xfrm>
            <a:custGeom>
              <a:rect b="b" l="l" r="r" t="t"/>
              <a:pathLst>
                <a:path extrusionOk="0" h="168802" w="225586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2551534" y="3076575"/>
              <a:ext cx="224758" cy="117584"/>
            </a:xfrm>
            <a:custGeom>
              <a:rect b="b" l="l" r="r" t="t"/>
              <a:pathLst>
                <a:path extrusionOk="0" h="117584" w="224758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2330724" y="2010537"/>
              <a:ext cx="387976" cy="1115665"/>
            </a:xfrm>
            <a:custGeom>
              <a:rect b="b" l="l" r="r" t="t"/>
              <a:pathLst>
                <a:path extrusionOk="0" h="1115665" w="387976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2382705" y="1314450"/>
              <a:ext cx="248692" cy="242377"/>
            </a:xfrm>
            <a:custGeom>
              <a:rect b="b" l="l" r="r" t="t"/>
              <a:pathLst>
                <a:path extrusionOk="0" h="242377" w="248692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2671394" y="1371981"/>
              <a:ext cx="353519" cy="695039"/>
            </a:xfrm>
            <a:custGeom>
              <a:rect b="b" l="l" r="r" t="t"/>
              <a:pathLst>
                <a:path extrusionOk="0" h="695039" w="353519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2315965" y="1348763"/>
              <a:ext cx="403432" cy="814679"/>
            </a:xfrm>
            <a:custGeom>
              <a:rect b="b" l="l" r="r" t="t"/>
              <a:pathLst>
                <a:path extrusionOk="0" h="814679" w="403432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2373403" y="1062776"/>
              <a:ext cx="268166" cy="327122"/>
            </a:xfrm>
            <a:custGeom>
              <a:rect b="b" l="l" r="r" t="t"/>
              <a:pathLst>
                <a:path extrusionOk="0" h="327122" w="268166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2348404" y="1033740"/>
              <a:ext cx="282986" cy="280709"/>
            </a:xfrm>
            <a:custGeom>
              <a:rect b="b" l="l" r="r" t="t"/>
              <a:pathLst>
                <a:path extrusionOk="0" h="280709" w="282986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2295460" y="1509426"/>
              <a:ext cx="362138" cy="623316"/>
            </a:xfrm>
            <a:custGeom>
              <a:rect b="b" l="l" r="r" t="t"/>
              <a:pathLst>
                <a:path extrusionOk="0" h="623316" w="362138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2681160" y="1699641"/>
              <a:ext cx="419212" cy="565118"/>
            </a:xfrm>
            <a:custGeom>
              <a:rect b="b" l="l" r="r" t="t"/>
              <a:pathLst>
                <a:path extrusionOk="0" h="565118" w="419212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2608827" y="2053875"/>
              <a:ext cx="212446" cy="104783"/>
            </a:xfrm>
            <a:custGeom>
              <a:rect b="b" l="l" r="r" t="t"/>
              <a:pathLst>
                <a:path extrusionOk="0" h="104783" w="212446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2916099" y="1987646"/>
              <a:ext cx="131568" cy="109091"/>
            </a:xfrm>
            <a:custGeom>
              <a:rect b="b" l="l" r="r" t="t"/>
              <a:pathLst>
                <a:path extrusionOk="0" h="109091" w="131568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2631550" y="1349025"/>
              <a:ext cx="130391" cy="190023"/>
            </a:xfrm>
            <a:custGeom>
              <a:rect b="b" l="l" r="r" t="t"/>
              <a:pathLst>
                <a:path extrusionOk="0" h="190023" w="130391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2269458" y="1478036"/>
              <a:ext cx="157611" cy="236452"/>
            </a:xfrm>
            <a:custGeom>
              <a:rect b="b" l="l" r="r" t="t"/>
              <a:pathLst>
                <a:path extrusionOk="0" h="236452" w="157611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3098756" y="3983831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4017202" y="4508754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5609182" y="3535680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3115863" y="3050952"/>
              <a:ext cx="67191" cy="975240"/>
            </a:xfrm>
            <a:custGeom>
              <a:rect b="b" l="l" r="r" t="t"/>
              <a:pathLst>
                <a:path extrusionOk="0" h="975240" w="67191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4036495" y="3422808"/>
              <a:ext cx="59588" cy="1128783"/>
            </a:xfrm>
            <a:custGeom>
              <a:rect b="b" l="l" r="r" t="t"/>
              <a:pathLst>
                <a:path extrusionOk="0" h="1128783" w="59588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5628379" y="2652522"/>
              <a:ext cx="59588" cy="923996"/>
            </a:xfrm>
            <a:custGeom>
              <a:rect b="b" l="l" r="r" t="t"/>
              <a:pathLst>
                <a:path extrusionOk="0" h="923996" w="59588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3056370" y="3054762"/>
              <a:ext cx="1009872" cy="652653"/>
            </a:xfrm>
            <a:custGeom>
              <a:rect b="b" l="l" r="r" t="t"/>
              <a:pathLst>
                <a:path extrusionOk="0" h="652653" w="1009872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3056084" y="2071592"/>
              <a:ext cx="2712855" cy="1569720"/>
            </a:xfrm>
            <a:custGeom>
              <a:rect b="b" l="l" r="r" t="t"/>
              <a:pathLst>
                <a:path extrusionOk="0" h="1569720" w="2712855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4066242" y="2653855"/>
              <a:ext cx="1702888" cy="1053560"/>
            </a:xfrm>
            <a:custGeom>
              <a:rect b="b" l="l" r="r" t="t"/>
              <a:pathLst>
                <a:path extrusionOk="0" h="1053560" w="1702888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4763535" y="2360390"/>
              <a:ext cx="519572" cy="326898"/>
            </a:xfrm>
            <a:custGeom>
              <a:rect b="b" l="l" r="r" t="t"/>
              <a:pathLst>
                <a:path extrusionOk="0" h="326898" w="519572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4668877" y="2346674"/>
              <a:ext cx="551219" cy="318992"/>
            </a:xfrm>
            <a:custGeom>
              <a:rect b="b" l="l" r="r" t="t"/>
              <a:pathLst>
                <a:path extrusionOk="0" h="318992" w="551219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4743291" y="2531554"/>
              <a:ext cx="161184" cy="93249"/>
            </a:xfrm>
            <a:custGeom>
              <a:rect b="b" l="l" r="r" t="t"/>
              <a:pathLst>
                <a:path extrusionOk="0" h="93249" w="161184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4789955" y="2504598"/>
              <a:ext cx="161089" cy="93249"/>
            </a:xfrm>
            <a:custGeom>
              <a:rect b="b" l="l" r="r" t="t"/>
              <a:pathLst>
                <a:path extrusionOk="0" h="93249" w="161089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4834813" y="2478690"/>
              <a:ext cx="161089" cy="93154"/>
            </a:xfrm>
            <a:custGeom>
              <a:rect b="b" l="l" r="r" t="t"/>
              <a:pathLst>
                <a:path extrusionOk="0" h="93154" w="161089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4998753" y="2451734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5043611" y="2425731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4912649" y="2469832"/>
              <a:ext cx="307447" cy="180974"/>
            </a:xfrm>
            <a:custGeom>
              <a:rect b="b" l="l" r="r" t="t"/>
              <a:pathLst>
                <a:path extrusionOk="0" h="180974" w="307447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4894497" y="284121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4901418" y="2763964"/>
              <a:ext cx="147800" cy="156591"/>
            </a:xfrm>
            <a:custGeom>
              <a:rect b="b" l="l" r="r" t="t"/>
              <a:pathLst>
                <a:path extrusionOk="0" h="156591" w="14780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4901720" y="272129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4913314" y="2732891"/>
              <a:ext cx="124214" cy="61955"/>
            </a:xfrm>
            <a:custGeom>
              <a:rect b="b" l="l" r="r" t="t"/>
              <a:pathLst>
                <a:path extrusionOk="0" h="61955" w="124214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4922818" y="2733153"/>
              <a:ext cx="114710" cy="61622"/>
            </a:xfrm>
            <a:custGeom>
              <a:rect b="b" l="l" r="r" t="t"/>
              <a:pathLst>
                <a:path extrusionOk="0" h="61622" w="11471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5015195" y="2807589"/>
              <a:ext cx="42215" cy="98678"/>
            </a:xfrm>
            <a:custGeom>
              <a:rect b="b" l="l" r="r" t="t"/>
              <a:pathLst>
                <a:path extrusionOk="0" h="98678" w="42215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5015195" y="2812256"/>
              <a:ext cx="34783" cy="94465"/>
            </a:xfrm>
            <a:custGeom>
              <a:rect b="b" l="l" r="r" t="t"/>
              <a:pathLst>
                <a:path extrusionOk="0" h="94465" w="34783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3439562" y="299475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3446488" y="2917507"/>
              <a:ext cx="147795" cy="156591"/>
            </a:xfrm>
            <a:custGeom>
              <a:rect b="b" l="l" r="r" t="t"/>
              <a:pathLst>
                <a:path extrusionOk="0" h="156591" w="147795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3446785" y="287483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3458475" y="2886430"/>
              <a:ext cx="124119" cy="61959"/>
            </a:xfrm>
            <a:custGeom>
              <a:rect b="b" l="l" r="r" t="t"/>
              <a:pathLst>
                <a:path extrusionOk="0" h="61959" w="124119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3467883" y="2886601"/>
              <a:ext cx="114710" cy="61717"/>
            </a:xfrm>
            <a:custGeom>
              <a:rect b="b" l="l" r="r" t="t"/>
              <a:pathLst>
                <a:path extrusionOk="0" h="61717" w="11471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3559880" y="2961132"/>
              <a:ext cx="42223" cy="98678"/>
            </a:xfrm>
            <a:custGeom>
              <a:rect b="b" l="l" r="r" t="t"/>
              <a:pathLst>
                <a:path extrusionOk="0" h="98678" w="42223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3560165" y="2965989"/>
              <a:ext cx="34688" cy="94398"/>
            </a:xfrm>
            <a:custGeom>
              <a:rect b="b" l="l" r="r" t="t"/>
              <a:pathLst>
                <a:path extrusionOk="0" h="94398" w="34688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5618400" y="4515040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6158405" y="3069812"/>
              <a:ext cx="186021" cy="406050"/>
            </a:xfrm>
            <a:custGeom>
              <a:rect b="b" l="l" r="r" t="t"/>
              <a:pathLst>
                <a:path extrusionOk="0" h="406050" w="186021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6184541" y="2902850"/>
              <a:ext cx="133813" cy="257894"/>
            </a:xfrm>
            <a:custGeom>
              <a:rect b="b" l="l" r="r" t="t"/>
              <a:pathLst>
                <a:path extrusionOk="0" h="257894" w="133813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5735029" y="4688404"/>
              <a:ext cx="288490" cy="162715"/>
            </a:xfrm>
            <a:custGeom>
              <a:rect b="b" l="l" r="r" t="t"/>
              <a:pathLst>
                <a:path extrusionOk="0" h="162715" w="28849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5735111" y="4715446"/>
              <a:ext cx="283683" cy="135768"/>
            </a:xfrm>
            <a:custGeom>
              <a:rect b="b" l="l" r="r" t="t"/>
              <a:pathLst>
                <a:path extrusionOk="0" h="135768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5946488" y="4593442"/>
              <a:ext cx="288134" cy="162731"/>
            </a:xfrm>
            <a:custGeom>
              <a:rect b="b" l="l" r="r" t="t"/>
              <a:pathLst>
                <a:path extrusionOk="0" h="162731" w="288134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5946095" y="4620482"/>
              <a:ext cx="283683" cy="135691"/>
            </a:xfrm>
            <a:custGeom>
              <a:rect b="b" l="l" r="r" t="t"/>
              <a:pathLst>
                <a:path extrusionOk="0" h="135691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5812467" y="3540156"/>
              <a:ext cx="422006" cy="1193603"/>
            </a:xfrm>
            <a:custGeom>
              <a:rect b="b" l="l" r="r" t="t"/>
              <a:pathLst>
                <a:path extrusionOk="0" h="1193603" w="422006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5874419" y="2560474"/>
              <a:ext cx="305952" cy="491697"/>
            </a:xfrm>
            <a:custGeom>
              <a:rect b="b" l="l" r="r" t="t"/>
              <a:pathLst>
                <a:path extrusionOk="0" h="491697" w="305952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5809360" y="2908700"/>
              <a:ext cx="471048" cy="781597"/>
            </a:xfrm>
            <a:custGeom>
              <a:rect b="b" l="l" r="r" t="t"/>
              <a:pathLst>
                <a:path extrusionOk="0" h="781597" w="471048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5348856" y="3006224"/>
              <a:ext cx="597933" cy="466333"/>
            </a:xfrm>
            <a:custGeom>
              <a:rect b="b" l="l" r="r" t="t"/>
              <a:pathLst>
                <a:path extrusionOk="0" h="466333" w="597933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5786047" y="2996305"/>
              <a:ext cx="182011" cy="266828"/>
            </a:xfrm>
            <a:custGeom>
              <a:rect b="b" l="l" r="r" t="t"/>
              <a:pathLst>
                <a:path extrusionOk="0" h="266828" w="182011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5873666" y="2538911"/>
              <a:ext cx="296973" cy="328330"/>
            </a:xfrm>
            <a:custGeom>
              <a:rect b="b" l="l" r="r" t="t"/>
              <a:pathLst>
                <a:path extrusionOk="0" h="328330" w="296973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4255557" y="1955958"/>
              <a:ext cx="334153" cy="334898"/>
            </a:xfrm>
            <a:custGeom>
              <a:rect b="b" l="l" r="r" t="t"/>
              <a:pathLst>
                <a:path extrusionOk="0" h="334898" w="334153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4197204" y="1948719"/>
              <a:ext cx="450859" cy="225075"/>
            </a:xfrm>
            <a:custGeom>
              <a:rect b="b" l="l" r="r" t="t"/>
              <a:pathLst>
                <a:path extrusionOk="0" h="225075" w="450859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4129822" y="1856041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4129822" y="1818703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4066052" y="1720024"/>
              <a:ext cx="713163" cy="355663"/>
            </a:xfrm>
            <a:custGeom>
              <a:rect b="b" l="l" r="r" t="t"/>
              <a:pathLst>
                <a:path extrusionOk="0" h="355663" w="713163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4066052" y="1674590"/>
              <a:ext cx="713163" cy="355568"/>
            </a:xfrm>
            <a:custGeom>
              <a:rect b="b" l="l" r="r" t="t"/>
              <a:pathLst>
                <a:path extrusionOk="0" h="355568" w="713163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4013211" y="1574958"/>
              <a:ext cx="818751" cy="408241"/>
            </a:xfrm>
            <a:custGeom>
              <a:rect b="b" l="l" r="r" t="t"/>
              <a:pathLst>
                <a:path extrusionOk="0" h="408241" w="818751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4013211" y="1522666"/>
              <a:ext cx="818751" cy="408336"/>
            </a:xfrm>
            <a:custGeom>
              <a:rect b="b" l="l" r="r" t="t"/>
              <a:pathLst>
                <a:path extrusionOk="0" h="408336" w="818751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9"/>
            <p:cNvSpPr/>
            <p:nvPr/>
          </p:nvSpPr>
          <p:spPr>
            <a:xfrm>
              <a:off x="3962270" y="1359312"/>
              <a:ext cx="920726" cy="532828"/>
            </a:xfrm>
            <a:custGeom>
              <a:rect b="b" l="l" r="r" t="t"/>
              <a:pathLst>
                <a:path extrusionOk="0" h="532828" w="920726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4264396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9"/>
            <p:cNvSpPr/>
            <p:nvPr/>
          </p:nvSpPr>
          <p:spPr>
            <a:xfrm>
              <a:off x="4543522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9"/>
            <p:cNvSpPr/>
            <p:nvPr/>
          </p:nvSpPr>
          <p:spPr>
            <a:xfrm>
              <a:off x="4264396" y="901827"/>
              <a:ext cx="319897" cy="108775"/>
            </a:xfrm>
            <a:custGeom>
              <a:rect b="b" l="l" r="r" t="t"/>
              <a:pathLst>
                <a:path extrusionOk="0" h="108775" w="319897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9"/>
            <p:cNvSpPr/>
            <p:nvPr/>
          </p:nvSpPr>
          <p:spPr>
            <a:xfrm>
              <a:off x="3749667" y="190500"/>
              <a:ext cx="1343462" cy="1451800"/>
            </a:xfrm>
            <a:custGeom>
              <a:rect b="b" l="l" r="r" t="t"/>
              <a:pathLst>
                <a:path extrusionOk="0" h="1451800" w="1343462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8" name="Google Shape;548;p29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549" name="Google Shape;549;p29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rect b="b" l="l" r="r" t="t"/>
                <a:pathLst>
                  <a:path extrusionOk="0" h="100744" w="177232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29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rect b="b" l="l" r="r" t="t"/>
                <a:pathLst>
                  <a:path extrusionOk="0" h="109857" w="155883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29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rect b="b" l="l" r="r" t="t"/>
                <a:pathLst>
                  <a:path extrusionOk="0" h="73375" w="192169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29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rect b="b" l="l" r="r" t="t"/>
                <a:pathLst>
                  <a:path extrusionOk="0" h="127583" w="15613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29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rect b="b" l="l" r="r" t="t"/>
                <a:pathLst>
                  <a:path extrusionOk="0" h="62054" w="73778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29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rect b="b" l="l" r="r" t="t"/>
                <a:pathLst>
                  <a:path extrusionOk="0" h="128783" w="18351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29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rect b="b" l="l" r="r" t="t"/>
                <a:pathLst>
                  <a:path extrusionOk="0" h="49275" w="64221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29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rect b="b" l="l" r="r" t="t"/>
                <a:pathLst>
                  <a:path extrusionOk="0" h="51616" w="68642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29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rect b="b" l="l" r="r" t="t"/>
                <a:pathLst>
                  <a:path extrusionOk="0" h="61619" w="68187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8" name="Google Shape;558;p29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559" name="Google Shape;559;p29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29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29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29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29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4" name="Google Shape;564;p29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9"/>
            <p:cNvSpPr/>
            <p:nvPr/>
          </p:nvSpPr>
          <p:spPr>
            <a:xfrm>
              <a:off x="5777153" y="2115925"/>
              <a:ext cx="669353" cy="387341"/>
            </a:xfrm>
            <a:custGeom>
              <a:rect b="b" l="l" r="r" t="t"/>
              <a:pathLst>
                <a:path extrusionOk="0" h="479679" w="82892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9"/>
            <p:cNvSpPr/>
            <p:nvPr/>
          </p:nvSpPr>
          <p:spPr>
            <a:xfrm>
              <a:off x="5964040" y="276791"/>
              <a:ext cx="375852" cy="551229"/>
            </a:xfrm>
            <a:custGeom>
              <a:rect b="b" l="l" r="r" t="t"/>
              <a:pathLst>
                <a:path extrusionOk="0" h="682637" w="465451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9"/>
            <p:cNvSpPr/>
            <p:nvPr/>
          </p:nvSpPr>
          <p:spPr>
            <a:xfrm>
              <a:off x="5952425" y="673402"/>
              <a:ext cx="70057" cy="407712"/>
            </a:xfrm>
            <a:custGeom>
              <a:rect b="b" l="l" r="r" t="t"/>
              <a:pathLst>
                <a:path extrusionOk="0" h="504907" w="86758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29"/>
            <p:cNvSpPr/>
            <p:nvPr/>
          </p:nvSpPr>
          <p:spPr>
            <a:xfrm>
              <a:off x="5992903" y="271657"/>
              <a:ext cx="179035" cy="222681"/>
            </a:xfrm>
            <a:custGeom>
              <a:rect b="b" l="l" r="r" t="t"/>
              <a:pathLst>
                <a:path extrusionOk="0" h="275766" w="221715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9"/>
            <p:cNvSpPr/>
            <p:nvPr/>
          </p:nvSpPr>
          <p:spPr>
            <a:xfrm>
              <a:off x="6027515" y="513497"/>
              <a:ext cx="222025" cy="248990"/>
            </a:xfrm>
            <a:custGeom>
              <a:rect b="b" l="l" r="r" t="t"/>
              <a:pathLst>
                <a:path extrusionOk="0" h="308347" w="274953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29"/>
            <p:cNvSpPr/>
            <p:nvPr/>
          </p:nvSpPr>
          <p:spPr>
            <a:xfrm>
              <a:off x="5963282" y="594790"/>
              <a:ext cx="323371" cy="372912"/>
            </a:xfrm>
            <a:custGeom>
              <a:rect b="b" l="l" r="r" t="t"/>
              <a:pathLst>
                <a:path extrusionOk="0" h="461811" w="400459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9"/>
            <p:cNvSpPr/>
            <p:nvPr/>
          </p:nvSpPr>
          <p:spPr>
            <a:xfrm>
              <a:off x="6020709" y="289521"/>
              <a:ext cx="238064" cy="294179"/>
            </a:xfrm>
            <a:custGeom>
              <a:rect b="b" l="l" r="r" t="t"/>
              <a:pathLst>
                <a:path extrusionOk="0" h="364308" w="294816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29"/>
            <p:cNvSpPr/>
            <p:nvPr/>
          </p:nvSpPr>
          <p:spPr>
            <a:xfrm>
              <a:off x="6029967" y="288305"/>
              <a:ext cx="239492" cy="225171"/>
            </a:xfrm>
            <a:custGeom>
              <a:rect b="b" l="l" r="r" t="t"/>
              <a:pathLst>
                <a:path extrusionOk="0" h="278850" w="296585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29"/>
            <p:cNvSpPr/>
            <p:nvPr/>
          </p:nvSpPr>
          <p:spPr>
            <a:xfrm>
              <a:off x="6069645" y="2237688"/>
              <a:ext cx="188076" cy="143860"/>
            </a:xfrm>
            <a:custGeom>
              <a:rect b="b" l="l" r="r" t="t"/>
              <a:pathLst>
                <a:path extrusionOk="0" h="178155" w="232912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29"/>
            <p:cNvSpPr/>
            <p:nvPr/>
          </p:nvSpPr>
          <p:spPr>
            <a:xfrm>
              <a:off x="6070415" y="2283614"/>
              <a:ext cx="187263" cy="97891"/>
            </a:xfrm>
            <a:custGeom>
              <a:rect b="b" l="l" r="r" t="t"/>
              <a:pathLst>
                <a:path extrusionOk="0" h="121227" w="231905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29"/>
            <p:cNvSpPr/>
            <p:nvPr/>
          </p:nvSpPr>
          <p:spPr>
            <a:xfrm>
              <a:off x="5927157" y="2205996"/>
              <a:ext cx="172547" cy="133696"/>
            </a:xfrm>
            <a:custGeom>
              <a:rect b="b" l="l" r="r" t="t"/>
              <a:pathLst>
                <a:path extrusionOk="0" h="165568" w="21368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29"/>
            <p:cNvSpPr/>
            <p:nvPr/>
          </p:nvSpPr>
          <p:spPr>
            <a:xfrm>
              <a:off x="5927737" y="2249998"/>
              <a:ext cx="171800" cy="89748"/>
            </a:xfrm>
            <a:custGeom>
              <a:rect b="b" l="l" r="r" t="t"/>
              <a:pathLst>
                <a:path extrusionOk="0" h="111143" w="212755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5955035" y="963103"/>
              <a:ext cx="368082" cy="1288142"/>
            </a:xfrm>
            <a:custGeom>
              <a:rect b="b" l="l" r="r" t="t"/>
              <a:pathLst>
                <a:path extrusionOk="0" h="1595222" w="455829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29"/>
            <p:cNvSpPr/>
            <p:nvPr/>
          </p:nvSpPr>
          <p:spPr>
            <a:xfrm>
              <a:off x="5939457" y="937334"/>
              <a:ext cx="391797" cy="856741"/>
            </a:xfrm>
            <a:custGeom>
              <a:rect b="b" l="l" r="r" t="t"/>
              <a:pathLst>
                <a:path extrusionOk="0" h="1060979" w="485198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29"/>
            <p:cNvSpPr/>
            <p:nvPr/>
          </p:nvSpPr>
          <p:spPr>
            <a:xfrm>
              <a:off x="5733626" y="681017"/>
              <a:ext cx="564393" cy="492344"/>
            </a:xfrm>
            <a:custGeom>
              <a:rect b="b" l="l" r="r" t="t"/>
              <a:pathLst>
                <a:path extrusionOk="0" h="609714" w="698939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6171801" y="649512"/>
              <a:ext cx="135912" cy="159574"/>
            </a:xfrm>
            <a:custGeom>
              <a:rect b="b" l="l" r="r" t="t"/>
              <a:pathLst>
                <a:path extrusionOk="0" h="197615" w="168312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29"/>
            <p:cNvSpPr/>
            <p:nvPr/>
          </p:nvSpPr>
          <p:spPr>
            <a:xfrm>
              <a:off x="5953447" y="594810"/>
              <a:ext cx="109819" cy="115441"/>
            </a:xfrm>
            <a:custGeom>
              <a:rect b="b" l="l" r="r" t="t"/>
              <a:pathLst>
                <a:path extrusionOk="0" h="142961" w="135999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2" name="Google Shape;582;p29"/>
          <p:cNvSpPr txBox="1"/>
          <p:nvPr>
            <p:ph type="title"/>
          </p:nvPr>
        </p:nvSpPr>
        <p:spPr>
          <a:xfrm>
            <a:off x="642600" y="177350"/>
            <a:ext cx="78588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600"/>
              <a:t>Quale  progetto candidare?</a:t>
            </a:r>
            <a:endParaRPr b="1" sz="4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0"/>
          <p:cNvSpPr txBox="1"/>
          <p:nvPr>
            <p:ph idx="1" type="body"/>
          </p:nvPr>
        </p:nvSpPr>
        <p:spPr>
          <a:xfrm>
            <a:off x="94575" y="1158600"/>
            <a:ext cx="8324100" cy="398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❖"/>
            </a:pPr>
            <a:r>
              <a:rPr lang="it" sz="3000">
                <a:solidFill>
                  <a:srgbClr val="000000"/>
                </a:solidFill>
              </a:rPr>
              <a:t>Storytelling 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❖"/>
            </a:pPr>
            <a:r>
              <a:rPr lang="it" sz="3000">
                <a:solidFill>
                  <a:srgbClr val="000000"/>
                </a:solidFill>
              </a:rPr>
              <a:t>Tinkering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❖"/>
            </a:pPr>
            <a:r>
              <a:rPr lang="it" sz="3000">
                <a:solidFill>
                  <a:srgbClr val="000000"/>
                </a:solidFill>
              </a:rPr>
              <a:t>Tecnologie inclusive e accessibili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❖"/>
            </a:pPr>
            <a:r>
              <a:rPr lang="it" sz="3000">
                <a:solidFill>
                  <a:srgbClr val="000000"/>
                </a:solidFill>
              </a:rPr>
              <a:t>STEM </a:t>
            </a:r>
            <a:endParaRPr sz="30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❖"/>
            </a:pPr>
            <a:r>
              <a:rPr lang="it" sz="3000">
                <a:solidFill>
                  <a:srgbClr val="000000"/>
                </a:solidFill>
              </a:rPr>
              <a:t>Sviluppo sostenibile per il territorio </a:t>
            </a:r>
            <a:endParaRPr sz="3000">
              <a:solidFill>
                <a:srgbClr val="000000"/>
              </a:solidFill>
            </a:endParaRPr>
          </a:p>
        </p:txBody>
      </p:sp>
      <p:grpSp>
        <p:nvGrpSpPr>
          <p:cNvPr id="588" name="Google Shape;588;p30"/>
          <p:cNvGrpSpPr/>
          <p:nvPr/>
        </p:nvGrpSpPr>
        <p:grpSpPr>
          <a:xfrm>
            <a:off x="7294226" y="1959149"/>
            <a:ext cx="1726920" cy="2954642"/>
            <a:chOff x="6661328" y="2103554"/>
            <a:chExt cx="850574" cy="1325606"/>
          </a:xfrm>
        </p:grpSpPr>
        <p:sp>
          <p:nvSpPr>
            <p:cNvPr id="589" name="Google Shape;589;p30"/>
            <p:cNvSpPr/>
            <p:nvPr/>
          </p:nvSpPr>
          <p:spPr>
            <a:xfrm>
              <a:off x="7216759" y="3070053"/>
              <a:ext cx="247057" cy="142875"/>
            </a:xfrm>
            <a:custGeom>
              <a:rect b="b" l="l" r="r" t="t"/>
              <a:pathLst>
                <a:path extrusionOk="0" h="381000" w="658819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7342016" y="3123138"/>
              <a:ext cx="71660" cy="55453"/>
            </a:xfrm>
            <a:custGeom>
              <a:rect b="b" l="l" r="r" t="t"/>
              <a:pathLst>
                <a:path extrusionOk="0" h="147874" w="191092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7342406" y="3141358"/>
              <a:ext cx="71304" cy="37263"/>
            </a:xfrm>
            <a:custGeom>
              <a:rect b="b" l="l" r="r" t="t"/>
              <a:pathLst>
                <a:path extrusionOk="0" h="99367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7268719" y="3095364"/>
              <a:ext cx="71613" cy="53417"/>
            </a:xfrm>
            <a:custGeom>
              <a:rect b="b" l="l" r="r" t="t"/>
              <a:pathLst>
                <a:path extrusionOk="0" h="142446" w="190969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0"/>
            <p:cNvSpPr/>
            <p:nvPr/>
          </p:nvSpPr>
          <p:spPr>
            <a:xfrm>
              <a:off x="7268869" y="3112444"/>
              <a:ext cx="71304" cy="37267"/>
            </a:xfrm>
            <a:custGeom>
              <a:rect b="b" l="l" r="r" t="t"/>
              <a:pathLst>
                <a:path extrusionOk="0" h="99378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7286737" y="2775175"/>
              <a:ext cx="123184" cy="353826"/>
            </a:xfrm>
            <a:custGeom>
              <a:rect b="b" l="l" r="r" t="t"/>
              <a:pathLst>
                <a:path extrusionOk="0" h="943536" w="32849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7314533" y="2554952"/>
              <a:ext cx="78868" cy="76871"/>
            </a:xfrm>
            <a:custGeom>
              <a:rect b="b" l="l" r="r" t="t"/>
              <a:pathLst>
                <a:path extrusionOk="0" h="204988" w="210314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7190170" y="2579409"/>
              <a:ext cx="118999" cy="169986"/>
            </a:xfrm>
            <a:custGeom>
              <a:rect b="b" l="l" r="r" t="t"/>
              <a:pathLst>
                <a:path extrusionOk="0" h="453297" w="317332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7180686" y="2720915"/>
              <a:ext cx="56790" cy="37169"/>
            </a:xfrm>
            <a:custGeom>
              <a:rect b="b" l="l" r="r" t="t"/>
              <a:pathLst>
                <a:path extrusionOk="0" h="99116" w="151441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7182331" y="2728860"/>
              <a:ext cx="37082" cy="30910"/>
            </a:xfrm>
            <a:custGeom>
              <a:rect b="b" l="l" r="r" t="t"/>
              <a:pathLst>
                <a:path extrusionOk="0" h="82426" w="98885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7286654" y="2565698"/>
              <a:ext cx="128280" cy="258276"/>
            </a:xfrm>
            <a:custGeom>
              <a:rect b="b" l="l" r="r" t="t"/>
              <a:pathLst>
                <a:path extrusionOk="0" h="688737" w="34208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7391109" y="2618517"/>
              <a:ext cx="49710" cy="228160"/>
            </a:xfrm>
            <a:custGeom>
              <a:rect b="b" l="l" r="r" t="t"/>
              <a:pathLst>
                <a:path extrusionOk="0" h="608427" w="132559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7311279" y="2475275"/>
              <a:ext cx="85098" cy="103818"/>
            </a:xfrm>
            <a:custGeom>
              <a:rect b="b" l="l" r="r" t="t"/>
              <a:pathLst>
                <a:path extrusionOk="0" h="276849" w="226927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7314515" y="2466234"/>
              <a:ext cx="89964" cy="88884"/>
            </a:xfrm>
            <a:custGeom>
              <a:rect b="b" l="l" r="r" t="t"/>
              <a:pathLst>
                <a:path extrusionOk="0" h="237025" w="239905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0"/>
            <p:cNvSpPr/>
            <p:nvPr/>
          </p:nvSpPr>
          <p:spPr>
            <a:xfrm>
              <a:off x="7384763" y="2604603"/>
              <a:ext cx="55737" cy="75876"/>
            </a:xfrm>
            <a:custGeom>
              <a:rect b="b" l="l" r="r" t="t"/>
              <a:pathLst>
                <a:path extrusionOk="0" h="202336" w="148633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0"/>
            <p:cNvSpPr/>
            <p:nvPr/>
          </p:nvSpPr>
          <p:spPr>
            <a:xfrm>
              <a:off x="7269438" y="2565933"/>
              <a:ext cx="45289" cy="73030"/>
            </a:xfrm>
            <a:custGeom>
              <a:rect b="b" l="l" r="r" t="t"/>
              <a:pathLst>
                <a:path extrusionOk="0" h="194746" w="12077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0"/>
            <p:cNvSpPr/>
            <p:nvPr/>
          </p:nvSpPr>
          <p:spPr>
            <a:xfrm>
              <a:off x="6661328" y="3286571"/>
              <a:ext cx="246629" cy="142589"/>
            </a:xfrm>
            <a:custGeom>
              <a:rect b="b" l="l" r="r" t="t"/>
              <a:pathLst>
                <a:path extrusionOk="0" h="380237" w="657677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6681151" y="2824698"/>
              <a:ext cx="59093" cy="128909"/>
            </a:xfrm>
            <a:custGeom>
              <a:rect b="b" l="l" r="r" t="t"/>
              <a:pathLst>
                <a:path extrusionOk="0" h="343757" w="15758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6689412" y="2771791"/>
              <a:ext cx="42507" cy="81878"/>
            </a:xfrm>
            <a:custGeom>
              <a:rect b="b" l="l" r="r" t="t"/>
              <a:pathLst>
                <a:path extrusionOk="0" h="218341" w="113353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6782889" y="3337575"/>
              <a:ext cx="91625" cy="51652"/>
            </a:xfrm>
            <a:custGeom>
              <a:rect b="b" l="l" r="r" t="t"/>
              <a:pathLst>
                <a:path extrusionOk="0" h="137739" w="244333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0"/>
            <p:cNvSpPr/>
            <p:nvPr/>
          </p:nvSpPr>
          <p:spPr>
            <a:xfrm>
              <a:off x="6784412" y="3346110"/>
              <a:ext cx="90083" cy="43280"/>
            </a:xfrm>
            <a:custGeom>
              <a:rect b="b" l="l" r="r" t="t"/>
              <a:pathLst>
                <a:path extrusionOk="0" h="115414" w="240222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6715968" y="3307485"/>
              <a:ext cx="91664" cy="51652"/>
            </a:xfrm>
            <a:custGeom>
              <a:rect b="b" l="l" r="r" t="t"/>
              <a:pathLst>
                <a:path extrusionOk="0" h="137739" w="244438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6717638" y="3316019"/>
              <a:ext cx="90119" cy="43280"/>
            </a:xfrm>
            <a:custGeom>
              <a:rect b="b" l="l" r="r" t="t"/>
              <a:pathLst>
                <a:path extrusionOk="0" h="115414" w="240317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6715994" y="2973759"/>
              <a:ext cx="134234" cy="378984"/>
            </a:xfrm>
            <a:custGeom>
              <a:rect b="b" l="l" r="r" t="t"/>
              <a:pathLst>
                <a:path extrusionOk="0" h="1010624" w="357956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6733197" y="2663396"/>
              <a:ext cx="97401" cy="155970"/>
            </a:xfrm>
            <a:custGeom>
              <a:rect b="b" l="l" r="r" t="t"/>
              <a:pathLst>
                <a:path extrusionOk="0" h="415919" w="259735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6701449" y="2773633"/>
              <a:ext cx="149626" cy="248131"/>
            </a:xfrm>
            <a:custGeom>
              <a:rect b="b" l="l" r="r" t="t"/>
              <a:pathLst>
                <a:path extrusionOk="0" h="661684" w="399004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6807278" y="2804619"/>
              <a:ext cx="188651" cy="148054"/>
            </a:xfrm>
            <a:custGeom>
              <a:rect b="b" l="l" r="r" t="t"/>
              <a:pathLst>
                <a:path extrusionOk="0" h="394810" w="503069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6800502" y="2801416"/>
              <a:ext cx="57805" cy="84703"/>
            </a:xfrm>
            <a:custGeom>
              <a:rect b="b" l="l" r="r" t="t"/>
              <a:pathLst>
                <a:path extrusionOk="0" h="225876" w="154147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0"/>
            <p:cNvSpPr/>
            <p:nvPr/>
          </p:nvSpPr>
          <p:spPr>
            <a:xfrm>
              <a:off x="6736209" y="2656556"/>
              <a:ext cx="94324" cy="104212"/>
            </a:xfrm>
            <a:custGeom>
              <a:rect b="b" l="l" r="r" t="t"/>
              <a:pathLst>
                <a:path extrusionOk="0" h="277898" w="251532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6938621" y="2869615"/>
              <a:ext cx="28545" cy="25115"/>
            </a:xfrm>
            <a:custGeom>
              <a:rect b="b" l="l" r="r" t="t"/>
              <a:pathLst>
                <a:path extrusionOk="0" h="66973" w="76119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9" name="Google Shape;619;p30"/>
            <p:cNvGrpSpPr/>
            <p:nvPr/>
          </p:nvGrpSpPr>
          <p:grpSpPr>
            <a:xfrm>
              <a:off x="6930455" y="2860622"/>
              <a:ext cx="82395" cy="49453"/>
              <a:chOff x="4865564" y="4292025"/>
              <a:chExt cx="220130" cy="132120"/>
            </a:xfrm>
          </p:grpSpPr>
          <p:sp>
            <p:nvSpPr>
              <p:cNvPr id="620" name="Google Shape;620;p30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rect b="b" l="l" r="r" t="t"/>
                <a:pathLst>
                  <a:path extrusionOk="0" h="126881" w="219679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30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rect b="b" l="l" r="r" t="t"/>
                <a:pathLst>
                  <a:path extrusionOk="0" h="5238" w="6086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30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rect b="b" l="l" r="r" t="t"/>
                <a:pathLst>
                  <a:path extrusionOk="0" h="4953" w="4849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30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rect b="b" l="l" r="r" t="t"/>
                <a:pathLst>
                  <a:path extrusionOk="0" h="126874" w="219203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30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rect b="b" l="l" r="r" t="t"/>
                <a:pathLst>
                  <a:path extrusionOk="0" h="2102" w="1145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30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30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30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30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30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30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30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30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rect b="b" l="l" r="r" t="t"/>
                <a:pathLst>
                  <a:path extrusionOk="0" h="6794" w="9224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30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rect b="b" l="l" r="r" t="t"/>
                <a:pathLst>
                  <a:path extrusionOk="0" h="6096" w="8558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30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rect b="b" l="l" r="r" t="t"/>
                <a:pathLst>
                  <a:path extrusionOk="0" h="6096" w="8559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30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rect b="b" l="l" r="r" t="t"/>
                <a:pathLst>
                  <a:path extrusionOk="0" h="127142" w="219679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30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rect b="b" l="l" r="r" t="t"/>
                <a:pathLst>
                  <a:path extrusionOk="0" h="117633" w="203812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30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rect b="b" l="l" r="r" t="t"/>
                <a:pathLst>
                  <a:path extrusionOk="0" h="117633" w="203812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30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rect b="b" l="l" r="r" t="t"/>
                <a:pathLst>
                  <a:path extrusionOk="0" h="2857" w="5135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30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rect b="b" l="l" r="r" t="t"/>
                <a:pathLst>
                  <a:path extrusionOk="0" h="1221" w="1521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0" name="Google Shape;640;p30"/>
            <p:cNvSpPr/>
            <p:nvPr/>
          </p:nvSpPr>
          <p:spPr>
            <a:xfrm>
              <a:off x="6948039" y="2876090"/>
              <a:ext cx="48408" cy="40344"/>
            </a:xfrm>
            <a:custGeom>
              <a:rect b="b" l="l" r="r" t="t"/>
              <a:pathLst>
                <a:path extrusionOk="0" h="107584" w="129087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6688913" y="2310158"/>
              <a:ext cx="266844" cy="295297"/>
            </a:xfrm>
            <a:custGeom>
              <a:rect b="b" l="l" r="r" t="t"/>
              <a:pathLst>
                <a:path extrusionOk="0" h="787458" w="711585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6681190" y="2324699"/>
              <a:ext cx="248911" cy="281790"/>
            </a:xfrm>
            <a:custGeom>
              <a:rect b="b" l="l" r="r" t="t"/>
              <a:pathLst>
                <a:path extrusionOk="0" h="751441" w="663763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7244522" y="2103554"/>
              <a:ext cx="267380" cy="295937"/>
            </a:xfrm>
            <a:custGeom>
              <a:rect b="b" l="l" r="r" t="t"/>
              <a:pathLst>
                <a:path extrusionOk="0" h="789165" w="713014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7236798" y="2118137"/>
              <a:ext cx="249375" cy="282304"/>
            </a:xfrm>
            <a:custGeom>
              <a:rect b="b" l="l" r="r" t="t"/>
              <a:pathLst>
                <a:path extrusionOk="0" h="752811" w="66500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0"/>
            <p:cNvSpPr/>
            <p:nvPr/>
          </p:nvSpPr>
          <p:spPr>
            <a:xfrm rot="-1798898">
              <a:off x="7282126" y="2196393"/>
              <a:ext cx="24191" cy="41957"/>
            </a:xfrm>
            <a:custGeom>
              <a:rect b="b" l="l" r="r" t="t"/>
              <a:pathLst>
                <a:path extrusionOk="0" h="111823" w="64474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0"/>
            <p:cNvSpPr/>
            <p:nvPr/>
          </p:nvSpPr>
          <p:spPr>
            <a:xfrm rot="-1778992">
              <a:off x="7345395" y="2232411"/>
              <a:ext cx="24194" cy="41962"/>
            </a:xfrm>
            <a:custGeom>
              <a:rect b="b" l="l" r="r" t="t"/>
              <a:pathLst>
                <a:path extrusionOk="0" h="112208" w="64696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0"/>
            <p:cNvSpPr/>
            <p:nvPr/>
          </p:nvSpPr>
          <p:spPr>
            <a:xfrm rot="-1798898">
              <a:off x="7404420" y="2267151"/>
              <a:ext cx="24191" cy="41957"/>
            </a:xfrm>
            <a:custGeom>
              <a:rect b="b" l="l" r="r" t="t"/>
              <a:pathLst>
                <a:path extrusionOk="0" h="111823" w="64474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7054307" y="2375460"/>
              <a:ext cx="81342" cy="108498"/>
            </a:xfrm>
            <a:custGeom>
              <a:rect b="b" l="l" r="r" t="t"/>
              <a:pathLst>
                <a:path extrusionOk="0" h="289327" w="216911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0"/>
            <p:cNvSpPr/>
            <p:nvPr/>
          </p:nvSpPr>
          <p:spPr>
            <a:xfrm rot="-1798898">
              <a:off x="7049958" y="2378905"/>
              <a:ext cx="64153" cy="111361"/>
            </a:xfrm>
            <a:custGeom>
              <a:rect b="b" l="l" r="r" t="t"/>
              <a:pathLst>
                <a:path extrusionOk="0" h="296798" w="17098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0"/>
            <p:cNvSpPr/>
            <p:nvPr/>
          </p:nvSpPr>
          <p:spPr>
            <a:xfrm rot="-1798898">
              <a:off x="7061883" y="2407428"/>
              <a:ext cx="9134" cy="15868"/>
            </a:xfrm>
            <a:custGeom>
              <a:rect b="b" l="l" r="r" t="t"/>
              <a:pathLst>
                <a:path extrusionOk="0" h="42290" w="24344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0"/>
            <p:cNvSpPr/>
            <p:nvPr/>
          </p:nvSpPr>
          <p:spPr>
            <a:xfrm rot="-1798898">
              <a:off x="7092283" y="2424967"/>
              <a:ext cx="9134" cy="15868"/>
            </a:xfrm>
            <a:custGeom>
              <a:rect b="b" l="l" r="r" t="t"/>
              <a:pathLst>
                <a:path extrusionOk="0" h="42290" w="24344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7066445" y="2439547"/>
              <a:ext cx="31881" cy="22328"/>
            </a:xfrm>
            <a:custGeom>
              <a:rect b="b" l="l" r="r" t="t"/>
              <a:pathLst>
                <a:path extrusionOk="0" h="59542" w="85015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7016984" y="2605070"/>
              <a:ext cx="22181" cy="70080"/>
            </a:xfrm>
            <a:custGeom>
              <a:rect b="b" l="l" r="r" t="t"/>
              <a:pathLst>
                <a:path extrusionOk="0" h="186880" w="59149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7016984" y="2594731"/>
              <a:ext cx="41045" cy="23253"/>
            </a:xfrm>
            <a:custGeom>
              <a:rect b="b" l="l" r="r" t="t"/>
              <a:pathLst>
                <a:path extrusionOk="0" h="62007" w="109454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30"/>
            <p:cNvSpPr/>
            <p:nvPr/>
          </p:nvSpPr>
          <p:spPr>
            <a:xfrm>
              <a:off x="7057740" y="2595705"/>
              <a:ext cx="65605" cy="105819"/>
            </a:xfrm>
            <a:custGeom>
              <a:rect b="b" l="l" r="r" t="t"/>
              <a:pathLst>
                <a:path extrusionOk="0" h="282184" w="174947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30"/>
            <p:cNvSpPr/>
            <p:nvPr/>
          </p:nvSpPr>
          <p:spPr>
            <a:xfrm>
              <a:off x="7095932" y="2684289"/>
              <a:ext cx="13087" cy="23860"/>
            </a:xfrm>
            <a:custGeom>
              <a:rect b="b" l="l" r="r" t="t"/>
              <a:pathLst>
                <a:path extrusionOk="0" h="63627" w="34899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7045282" y="2602986"/>
              <a:ext cx="65605" cy="105693"/>
            </a:xfrm>
            <a:custGeom>
              <a:rect b="b" l="l" r="r" t="t"/>
              <a:pathLst>
                <a:path extrusionOk="0" h="281849" w="174947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8" name="Google Shape;658;p30"/>
          <p:cNvSpPr txBox="1"/>
          <p:nvPr>
            <p:ph idx="4294967295" type="ctrTitle"/>
          </p:nvPr>
        </p:nvSpPr>
        <p:spPr>
          <a:xfrm>
            <a:off x="114600" y="0"/>
            <a:ext cx="8914800" cy="15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600"/>
              <a:t>Il progetto utilizza almeno una opzione fra... </a:t>
            </a:r>
            <a:endParaRPr sz="4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1"/>
          <p:cNvSpPr txBox="1"/>
          <p:nvPr>
            <p:ph type="title"/>
          </p:nvPr>
        </p:nvSpPr>
        <p:spPr>
          <a:xfrm>
            <a:off x="311700" y="78475"/>
            <a:ext cx="8520600" cy="14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600"/>
              <a:t>Come  documentare  il  progetto candidato ?</a:t>
            </a:r>
            <a:r>
              <a:rPr b="1" lang="it" sz="4600">
                <a:solidFill>
                  <a:srgbClr val="666666"/>
                </a:solidFill>
              </a:rPr>
              <a:t> </a:t>
            </a:r>
            <a:endParaRPr sz="4600"/>
          </a:p>
        </p:txBody>
      </p:sp>
      <p:sp>
        <p:nvSpPr>
          <p:cNvPr id="664" name="Google Shape;664;p31"/>
          <p:cNvSpPr txBox="1"/>
          <p:nvPr>
            <p:ph idx="1" type="body"/>
          </p:nvPr>
        </p:nvSpPr>
        <p:spPr>
          <a:xfrm>
            <a:off x="457200" y="1747425"/>
            <a:ext cx="6152400" cy="32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it" sz="3000">
                <a:solidFill>
                  <a:srgbClr val="000000"/>
                </a:solidFill>
              </a:rPr>
              <a:t>Attraverso un  video della durata massima di 3 minuti</a:t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Char char="●"/>
            </a:pPr>
            <a:r>
              <a:rPr lang="it" sz="3000">
                <a:solidFill>
                  <a:srgbClr val="000000"/>
                </a:solidFill>
              </a:rPr>
              <a:t>Il video va caricato su file hosting, visibile soltanto alle scuole polo e al Ministero</a:t>
            </a:r>
            <a:endParaRPr sz="3000"/>
          </a:p>
        </p:txBody>
      </p:sp>
      <p:grpSp>
        <p:nvGrpSpPr>
          <p:cNvPr id="665" name="Google Shape;665;p31"/>
          <p:cNvGrpSpPr/>
          <p:nvPr/>
        </p:nvGrpSpPr>
        <p:grpSpPr>
          <a:xfrm>
            <a:off x="7141852" y="2235873"/>
            <a:ext cx="1846680" cy="2666132"/>
            <a:chOff x="1926580" y="602477"/>
            <a:chExt cx="4456273" cy="6620641"/>
          </a:xfrm>
        </p:grpSpPr>
        <p:sp>
          <p:nvSpPr>
            <p:cNvPr id="666" name="Google Shape;666;p31"/>
            <p:cNvSpPr/>
            <p:nvPr/>
          </p:nvSpPr>
          <p:spPr>
            <a:xfrm>
              <a:off x="4352367" y="1409287"/>
              <a:ext cx="1407834" cy="1779317"/>
            </a:xfrm>
            <a:custGeom>
              <a:rect b="b" l="l" r="r" t="t"/>
              <a:pathLst>
                <a:path extrusionOk="0" h="1779317" w="1407834">
                  <a:moveTo>
                    <a:pt x="1367440" y="1774437"/>
                  </a:moveTo>
                  <a:lnTo>
                    <a:pt x="40490" y="1006627"/>
                  </a:lnTo>
                  <a:cubicBezTo>
                    <a:pt x="18059" y="993768"/>
                    <a:pt x="0" y="959002"/>
                    <a:pt x="0" y="929188"/>
                  </a:cubicBezTo>
                  <a:lnTo>
                    <a:pt x="0" y="35458"/>
                  </a:lnTo>
                  <a:cubicBezTo>
                    <a:pt x="0" y="5645"/>
                    <a:pt x="18059" y="-8071"/>
                    <a:pt x="40490" y="4883"/>
                  </a:cubicBezTo>
                  <a:lnTo>
                    <a:pt x="1367440" y="772598"/>
                  </a:lnTo>
                  <a:cubicBezTo>
                    <a:pt x="1389776" y="785551"/>
                    <a:pt x="1407835" y="820223"/>
                    <a:pt x="1407835" y="850131"/>
                  </a:cubicBezTo>
                  <a:lnTo>
                    <a:pt x="1407835" y="1743767"/>
                  </a:lnTo>
                  <a:cubicBezTo>
                    <a:pt x="1407835" y="1773675"/>
                    <a:pt x="1389776" y="1787391"/>
                    <a:pt x="1367440" y="1774437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4492846" y="1745654"/>
              <a:ext cx="1118701" cy="793785"/>
            </a:xfrm>
            <a:custGeom>
              <a:rect b="b" l="l" r="r" t="t"/>
              <a:pathLst>
                <a:path extrusionOk="0" h="793785" w="1118701">
                  <a:moveTo>
                    <a:pt x="1073650" y="788370"/>
                  </a:moveTo>
                  <a:lnTo>
                    <a:pt x="45147" y="193344"/>
                  </a:lnTo>
                  <a:cubicBezTo>
                    <a:pt x="20245" y="178866"/>
                    <a:pt x="0" y="140194"/>
                    <a:pt x="0" y="106952"/>
                  </a:cubicBezTo>
                  <a:lnTo>
                    <a:pt x="0" y="39610"/>
                  </a:lnTo>
                  <a:cubicBezTo>
                    <a:pt x="0" y="6273"/>
                    <a:pt x="20245" y="-8967"/>
                    <a:pt x="45147" y="5415"/>
                  </a:cubicBezTo>
                  <a:lnTo>
                    <a:pt x="1073650" y="600442"/>
                  </a:lnTo>
                  <a:cubicBezTo>
                    <a:pt x="1098552" y="614825"/>
                    <a:pt x="1118702" y="653496"/>
                    <a:pt x="1118702" y="686834"/>
                  </a:cubicBezTo>
                  <a:lnTo>
                    <a:pt x="1118702" y="754176"/>
                  </a:lnTo>
                  <a:cubicBezTo>
                    <a:pt x="1118702" y="787513"/>
                    <a:pt x="1098552" y="802753"/>
                    <a:pt x="1073650" y="7883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3766118" y="879295"/>
              <a:ext cx="2497551" cy="3394041"/>
            </a:xfrm>
            <a:custGeom>
              <a:rect b="b" l="l" r="r" t="t"/>
              <a:pathLst>
                <a:path extrusionOk="0" h="3394041" w="2497551">
                  <a:moveTo>
                    <a:pt x="2437193" y="3386756"/>
                  </a:moveTo>
                  <a:lnTo>
                    <a:pt x="60355" y="2011346"/>
                  </a:lnTo>
                  <a:cubicBezTo>
                    <a:pt x="26993" y="1992296"/>
                    <a:pt x="0" y="1940289"/>
                    <a:pt x="0" y="1895808"/>
                  </a:cubicBezTo>
                  <a:lnTo>
                    <a:pt x="0" y="53006"/>
                  </a:lnTo>
                  <a:cubicBezTo>
                    <a:pt x="0" y="8429"/>
                    <a:pt x="26993" y="-12050"/>
                    <a:pt x="60355" y="7286"/>
                  </a:cubicBezTo>
                  <a:lnTo>
                    <a:pt x="2437193" y="1382696"/>
                  </a:lnTo>
                  <a:cubicBezTo>
                    <a:pt x="2470554" y="1401746"/>
                    <a:pt x="2497548" y="1453752"/>
                    <a:pt x="2497548" y="1498234"/>
                  </a:cubicBezTo>
                  <a:lnTo>
                    <a:pt x="2497548" y="3341036"/>
                  </a:lnTo>
                  <a:cubicBezTo>
                    <a:pt x="2497928" y="3385613"/>
                    <a:pt x="2470934" y="3406092"/>
                    <a:pt x="2437193" y="338675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3744257" y="892344"/>
              <a:ext cx="2498022" cy="3393845"/>
            </a:xfrm>
            <a:custGeom>
              <a:rect b="b" l="l" r="r" t="t"/>
              <a:pathLst>
                <a:path extrusionOk="0" h="3393845" w="2498022">
                  <a:moveTo>
                    <a:pt x="2437668" y="3386756"/>
                  </a:moveTo>
                  <a:lnTo>
                    <a:pt x="60450" y="2010965"/>
                  </a:lnTo>
                  <a:cubicBezTo>
                    <a:pt x="27088" y="1991915"/>
                    <a:pt x="0" y="1939908"/>
                    <a:pt x="0" y="1895331"/>
                  </a:cubicBezTo>
                  <a:lnTo>
                    <a:pt x="0" y="53006"/>
                  </a:lnTo>
                  <a:cubicBezTo>
                    <a:pt x="0" y="8429"/>
                    <a:pt x="27088" y="-12050"/>
                    <a:pt x="60450" y="7286"/>
                  </a:cubicBezTo>
                  <a:lnTo>
                    <a:pt x="2437668" y="1382696"/>
                  </a:lnTo>
                  <a:cubicBezTo>
                    <a:pt x="2471030" y="1401746"/>
                    <a:pt x="2498023" y="1453752"/>
                    <a:pt x="2498023" y="1498329"/>
                  </a:cubicBezTo>
                  <a:lnTo>
                    <a:pt x="2498023" y="3340655"/>
                  </a:lnTo>
                  <a:cubicBezTo>
                    <a:pt x="2498023" y="3385136"/>
                    <a:pt x="2471030" y="3405806"/>
                    <a:pt x="2437668" y="338675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3740075" y="894303"/>
              <a:ext cx="2498022" cy="3394082"/>
            </a:xfrm>
            <a:custGeom>
              <a:rect b="b" l="l" r="r" t="t"/>
              <a:pathLst>
                <a:path extrusionOk="0" h="3394082" w="2498022">
                  <a:moveTo>
                    <a:pt x="2437668" y="3386797"/>
                  </a:moveTo>
                  <a:lnTo>
                    <a:pt x="60450" y="2011387"/>
                  </a:lnTo>
                  <a:cubicBezTo>
                    <a:pt x="27088" y="1992337"/>
                    <a:pt x="0" y="1940330"/>
                    <a:pt x="0" y="1895753"/>
                  </a:cubicBezTo>
                  <a:lnTo>
                    <a:pt x="0" y="52951"/>
                  </a:lnTo>
                  <a:cubicBezTo>
                    <a:pt x="0" y="8470"/>
                    <a:pt x="27088" y="-12009"/>
                    <a:pt x="60450" y="7231"/>
                  </a:cubicBezTo>
                  <a:lnTo>
                    <a:pt x="2437668" y="1382641"/>
                  </a:lnTo>
                  <a:cubicBezTo>
                    <a:pt x="2470935" y="1401691"/>
                    <a:pt x="2498023" y="1453698"/>
                    <a:pt x="2498023" y="1498275"/>
                  </a:cubicBezTo>
                  <a:lnTo>
                    <a:pt x="2498023" y="3341077"/>
                  </a:lnTo>
                  <a:cubicBezTo>
                    <a:pt x="2498023" y="3385654"/>
                    <a:pt x="2470935" y="3406132"/>
                    <a:pt x="2437668" y="338679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3770110" y="934160"/>
              <a:ext cx="2435672" cy="3234830"/>
            </a:xfrm>
            <a:custGeom>
              <a:rect b="b" l="l" r="r" t="t"/>
              <a:pathLst>
                <a:path extrusionOk="0" h="3234830" w="2435672">
                  <a:moveTo>
                    <a:pt x="2435292" y="3234830"/>
                  </a:moveTo>
                  <a:lnTo>
                    <a:pt x="0" y="1825988"/>
                  </a:lnTo>
                  <a:lnTo>
                    <a:pt x="1426" y="20714"/>
                  </a:lnTo>
                  <a:cubicBezTo>
                    <a:pt x="1426" y="2236"/>
                    <a:pt x="14352" y="-5289"/>
                    <a:pt x="29940" y="3950"/>
                  </a:cubicBezTo>
                  <a:lnTo>
                    <a:pt x="2407158" y="1379360"/>
                  </a:lnTo>
                  <a:cubicBezTo>
                    <a:pt x="2424086" y="1390600"/>
                    <a:pt x="2434674" y="1409231"/>
                    <a:pt x="2435672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3770110" y="934160"/>
              <a:ext cx="2435006" cy="3234925"/>
            </a:xfrm>
            <a:custGeom>
              <a:rect b="b" l="l" r="r" t="t"/>
              <a:pathLst>
                <a:path extrusionOk="0" h="3234925" w="2435006">
                  <a:moveTo>
                    <a:pt x="2434532" y="3234926"/>
                  </a:moveTo>
                  <a:lnTo>
                    <a:pt x="0" y="1826083"/>
                  </a:lnTo>
                  <a:lnTo>
                    <a:pt x="760" y="20714"/>
                  </a:lnTo>
                  <a:cubicBezTo>
                    <a:pt x="760" y="2236"/>
                    <a:pt x="13687" y="-5289"/>
                    <a:pt x="29274" y="3950"/>
                  </a:cubicBezTo>
                  <a:lnTo>
                    <a:pt x="2406493" y="1379360"/>
                  </a:lnTo>
                  <a:cubicBezTo>
                    <a:pt x="2423411" y="1390609"/>
                    <a:pt x="2433990" y="1409240"/>
                    <a:pt x="2435007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6215951" y="4191660"/>
              <a:ext cx="26328" cy="93440"/>
            </a:xfrm>
            <a:custGeom>
              <a:rect b="b" l="l" r="r" t="t"/>
              <a:pathLst>
                <a:path extrusionOk="0" h="93440" w="26328">
                  <a:moveTo>
                    <a:pt x="0" y="93440"/>
                  </a:moveTo>
                  <a:lnTo>
                    <a:pt x="26328" y="78200"/>
                  </a:lnTo>
                  <a:lnTo>
                    <a:pt x="14922" y="0"/>
                  </a:lnTo>
                  <a:lnTo>
                    <a:pt x="0" y="9344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3761840" y="882675"/>
              <a:ext cx="63206" cy="27150"/>
            </a:xfrm>
            <a:custGeom>
              <a:rect b="b" l="l" r="r" t="t"/>
              <a:pathLst>
                <a:path extrusionOk="0" h="27150" w="63206">
                  <a:moveTo>
                    <a:pt x="0" y="15049"/>
                  </a:moveTo>
                  <a:lnTo>
                    <a:pt x="25948" y="0"/>
                  </a:lnTo>
                  <a:lnTo>
                    <a:pt x="63206" y="21336"/>
                  </a:lnTo>
                  <a:cubicBezTo>
                    <a:pt x="63206" y="21336"/>
                    <a:pt x="23477" y="27337"/>
                    <a:pt x="22526" y="27146"/>
                  </a:cubicBezTo>
                  <a:cubicBezTo>
                    <a:pt x="21576" y="26956"/>
                    <a:pt x="0" y="15049"/>
                    <a:pt x="0" y="1504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1985051" y="2961416"/>
              <a:ext cx="4154298" cy="2403527"/>
            </a:xfrm>
            <a:custGeom>
              <a:rect b="b" l="l" r="r" t="t"/>
              <a:pathLst>
                <a:path extrusionOk="0" h="2403527" w="4154298">
                  <a:moveTo>
                    <a:pt x="2399727" y="2390484"/>
                  </a:moveTo>
                  <a:lnTo>
                    <a:pt x="22508" y="1015074"/>
                  </a:lnTo>
                  <a:cubicBezTo>
                    <a:pt x="-10853" y="996024"/>
                    <a:pt x="-6671" y="962115"/>
                    <a:pt x="32013" y="939826"/>
                  </a:cubicBezTo>
                  <a:lnTo>
                    <a:pt x="1624524" y="18378"/>
                  </a:lnTo>
                  <a:cubicBezTo>
                    <a:pt x="1662543" y="-3815"/>
                    <a:pt x="1721282" y="-6292"/>
                    <a:pt x="1754548" y="13044"/>
                  </a:cubicBezTo>
                  <a:lnTo>
                    <a:pt x="4131861" y="1388454"/>
                  </a:lnTo>
                  <a:cubicBezTo>
                    <a:pt x="4165128" y="1407504"/>
                    <a:pt x="4160946" y="1441413"/>
                    <a:pt x="4122357" y="1463701"/>
                  </a:cubicBezTo>
                  <a:lnTo>
                    <a:pt x="2529751" y="2385150"/>
                  </a:lnTo>
                  <a:cubicBezTo>
                    <a:pt x="2491257" y="2407343"/>
                    <a:pt x="2432993" y="2409820"/>
                    <a:pt x="2399727" y="23904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2036757" y="2930659"/>
              <a:ext cx="4154369" cy="2403042"/>
            </a:xfrm>
            <a:custGeom>
              <a:rect b="b" l="l" r="r" t="t"/>
              <a:pathLst>
                <a:path extrusionOk="0" h="2403042" w="4154369">
                  <a:moveTo>
                    <a:pt x="2399917" y="2389999"/>
                  </a:moveTo>
                  <a:lnTo>
                    <a:pt x="22508" y="1015065"/>
                  </a:lnTo>
                  <a:cubicBezTo>
                    <a:pt x="-10853" y="996015"/>
                    <a:pt x="-6671" y="962106"/>
                    <a:pt x="32013" y="939818"/>
                  </a:cubicBezTo>
                  <a:lnTo>
                    <a:pt x="1624524" y="18464"/>
                  </a:lnTo>
                  <a:cubicBezTo>
                    <a:pt x="1662543" y="-3824"/>
                    <a:pt x="1721282" y="-6301"/>
                    <a:pt x="1754643" y="13035"/>
                  </a:cubicBezTo>
                  <a:lnTo>
                    <a:pt x="4131861" y="1388445"/>
                  </a:lnTo>
                  <a:cubicBezTo>
                    <a:pt x="4165223" y="1407495"/>
                    <a:pt x="4161041" y="1441404"/>
                    <a:pt x="4122357" y="1463693"/>
                  </a:cubicBezTo>
                  <a:lnTo>
                    <a:pt x="2530036" y="2384665"/>
                  </a:lnTo>
                  <a:cubicBezTo>
                    <a:pt x="2491542" y="2406858"/>
                    <a:pt x="2433278" y="2409335"/>
                    <a:pt x="2399917" y="238999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2036929" y="3869239"/>
              <a:ext cx="50374" cy="44958"/>
            </a:xfrm>
            <a:custGeom>
              <a:rect b="b" l="l" r="r" t="t"/>
              <a:pathLst>
                <a:path extrusionOk="0" h="44958" w="50374">
                  <a:moveTo>
                    <a:pt x="0" y="44958"/>
                  </a:moveTo>
                  <a:lnTo>
                    <a:pt x="0" y="0"/>
                  </a:lnTo>
                  <a:lnTo>
                    <a:pt x="50375" y="21146"/>
                  </a:lnTo>
                  <a:lnTo>
                    <a:pt x="0" y="44958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6153886" y="4308341"/>
              <a:ext cx="37258" cy="49244"/>
            </a:xfrm>
            <a:custGeom>
              <a:rect b="b" l="l" r="r" t="t"/>
              <a:pathLst>
                <a:path extrusionOk="0" h="49244" w="37258">
                  <a:moveTo>
                    <a:pt x="37259" y="43910"/>
                  </a:moveTo>
                  <a:lnTo>
                    <a:pt x="37259" y="0"/>
                  </a:lnTo>
                  <a:lnTo>
                    <a:pt x="0" y="12859"/>
                  </a:lnTo>
                  <a:lnTo>
                    <a:pt x="24712" y="49244"/>
                  </a:lnTo>
                  <a:lnTo>
                    <a:pt x="37259" y="4391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2036757" y="2892519"/>
              <a:ext cx="4154369" cy="2403360"/>
            </a:xfrm>
            <a:custGeom>
              <a:rect b="b" l="l" r="r" t="t"/>
              <a:pathLst>
                <a:path extrusionOk="0" h="2403360" w="4154369">
                  <a:moveTo>
                    <a:pt x="2399917" y="2390326"/>
                  </a:moveTo>
                  <a:lnTo>
                    <a:pt x="22508" y="1015106"/>
                  </a:lnTo>
                  <a:cubicBezTo>
                    <a:pt x="-10853" y="996056"/>
                    <a:pt x="-6671" y="962147"/>
                    <a:pt x="32013" y="939859"/>
                  </a:cubicBezTo>
                  <a:lnTo>
                    <a:pt x="1624524" y="18410"/>
                  </a:lnTo>
                  <a:cubicBezTo>
                    <a:pt x="1662543" y="-3879"/>
                    <a:pt x="1721282" y="-6260"/>
                    <a:pt x="1754643" y="13076"/>
                  </a:cubicBezTo>
                  <a:lnTo>
                    <a:pt x="4131861" y="1388486"/>
                  </a:lnTo>
                  <a:cubicBezTo>
                    <a:pt x="4165223" y="1407536"/>
                    <a:pt x="4161041" y="1441445"/>
                    <a:pt x="4122357" y="1463734"/>
                  </a:cubicBezTo>
                  <a:lnTo>
                    <a:pt x="2530036" y="2384896"/>
                  </a:lnTo>
                  <a:cubicBezTo>
                    <a:pt x="2491542" y="2407185"/>
                    <a:pt x="2433278" y="2409661"/>
                    <a:pt x="2399917" y="239032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2036757" y="2886502"/>
              <a:ext cx="4154369" cy="2403527"/>
            </a:xfrm>
            <a:custGeom>
              <a:rect b="b" l="l" r="r" t="t"/>
              <a:pathLst>
                <a:path extrusionOk="0" h="2403527" w="4154369">
                  <a:moveTo>
                    <a:pt x="2399917" y="2390532"/>
                  </a:moveTo>
                  <a:lnTo>
                    <a:pt x="22508" y="1015122"/>
                  </a:lnTo>
                  <a:cubicBezTo>
                    <a:pt x="-10853" y="996072"/>
                    <a:pt x="-6671" y="962067"/>
                    <a:pt x="32013" y="939874"/>
                  </a:cubicBezTo>
                  <a:lnTo>
                    <a:pt x="1624524" y="18425"/>
                  </a:lnTo>
                  <a:cubicBezTo>
                    <a:pt x="1662543" y="-3863"/>
                    <a:pt x="1721282" y="-6244"/>
                    <a:pt x="1754643" y="12996"/>
                  </a:cubicBezTo>
                  <a:lnTo>
                    <a:pt x="4131861" y="1388502"/>
                  </a:lnTo>
                  <a:cubicBezTo>
                    <a:pt x="4165223" y="1407552"/>
                    <a:pt x="4161041" y="1441461"/>
                    <a:pt x="4122357" y="1463749"/>
                  </a:cubicBezTo>
                  <a:lnTo>
                    <a:pt x="2530036" y="2385103"/>
                  </a:lnTo>
                  <a:cubicBezTo>
                    <a:pt x="2491542" y="2407391"/>
                    <a:pt x="2433278" y="2409772"/>
                    <a:pt x="2399917" y="23905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3500252" y="3065247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3657092" y="3155925"/>
              <a:ext cx="266442" cy="153985"/>
            </a:xfrm>
            <a:custGeom>
              <a:rect b="b" l="l" r="r" t="t"/>
              <a:pathLst>
                <a:path extrusionOk="0" h="153985" w="266442">
                  <a:moveTo>
                    <a:pt x="116819" y="150482"/>
                  </a:moveTo>
                  <a:lnTo>
                    <a:pt x="6090" y="86379"/>
                  </a:lnTo>
                  <a:cubicBezTo>
                    <a:pt x="-2940" y="81235"/>
                    <a:pt x="-1799" y="72091"/>
                    <a:pt x="8656" y="65995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3815428" y="3247563"/>
              <a:ext cx="266636" cy="153995"/>
            </a:xfrm>
            <a:custGeom>
              <a:rect b="b" l="l" r="r" t="t"/>
              <a:pathLst>
                <a:path extrusionOk="0" h="153995" w="266636">
                  <a:moveTo>
                    <a:pt x="116927" y="150570"/>
                  </a:moveTo>
                  <a:lnTo>
                    <a:pt x="6292" y="86466"/>
                  </a:lnTo>
                  <a:cubicBezTo>
                    <a:pt x="-3213" y="81228"/>
                    <a:pt x="-1597" y="72083"/>
                    <a:pt x="8763" y="66083"/>
                  </a:cubicBezTo>
                  <a:lnTo>
                    <a:pt x="114456" y="5028"/>
                  </a:lnTo>
                  <a:cubicBezTo>
                    <a:pt x="125262" y="-1087"/>
                    <a:pt x="138331" y="-1659"/>
                    <a:pt x="149623" y="3504"/>
                  </a:cubicBezTo>
                  <a:lnTo>
                    <a:pt x="260353" y="67607"/>
                  </a:lnTo>
                  <a:cubicBezTo>
                    <a:pt x="269857" y="72750"/>
                    <a:pt x="268242" y="81894"/>
                    <a:pt x="257786" y="87990"/>
                  </a:cubicBezTo>
                  <a:lnTo>
                    <a:pt x="152189" y="149046"/>
                  </a:lnTo>
                  <a:cubicBezTo>
                    <a:pt x="141325" y="155056"/>
                    <a:pt x="128266" y="155627"/>
                    <a:pt x="116927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3970462" y="3337185"/>
              <a:ext cx="266334" cy="153993"/>
            </a:xfrm>
            <a:custGeom>
              <a:rect b="b" l="l" r="r" t="t"/>
              <a:pathLst>
                <a:path extrusionOk="0" h="153993" w="266334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5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4127000" y="3427863"/>
              <a:ext cx="266433" cy="153993"/>
            </a:xfrm>
            <a:custGeom>
              <a:rect b="b" l="l" r="r" t="t"/>
              <a:pathLst>
                <a:path extrusionOk="0" h="153993" w="266433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4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4283886" y="3519017"/>
              <a:ext cx="266280" cy="153993"/>
            </a:xfrm>
            <a:custGeom>
              <a:rect b="b" l="l" r="r" t="t"/>
              <a:pathLst>
                <a:path extrusionOk="0" h="153993" w="266280">
                  <a:moveTo>
                    <a:pt x="116765" y="150482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260191" y="67519"/>
                  </a:lnTo>
                  <a:cubicBezTo>
                    <a:pt x="269220" y="72758"/>
                    <a:pt x="268080" y="81902"/>
                    <a:pt x="257625" y="87903"/>
                  </a:cubicBezTo>
                  <a:lnTo>
                    <a:pt x="152027" y="149053"/>
                  </a:lnTo>
                  <a:cubicBezTo>
                    <a:pt x="141164" y="155092"/>
                    <a:pt x="128085" y="155626"/>
                    <a:pt x="116765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4440564" y="3609219"/>
              <a:ext cx="266248" cy="153985"/>
            </a:xfrm>
            <a:custGeom>
              <a:rect b="b" l="l" r="r" t="t"/>
              <a:pathLst>
                <a:path extrusionOk="0" h="153985" w="266248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4597287" y="3699905"/>
              <a:ext cx="266442" cy="153983"/>
            </a:xfrm>
            <a:custGeom>
              <a:rect b="b" l="l" r="r" t="t"/>
              <a:pathLst>
                <a:path extrusionOk="0" h="153983" w="266442">
                  <a:moveTo>
                    <a:pt x="116733" y="150570"/>
                  </a:moveTo>
                  <a:lnTo>
                    <a:pt x="6099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3" y="72846"/>
                    <a:pt x="268048" y="81894"/>
                    <a:pt x="257593" y="87990"/>
                  </a:cubicBezTo>
                  <a:lnTo>
                    <a:pt x="151805" y="148950"/>
                  </a:lnTo>
                  <a:cubicBezTo>
                    <a:pt x="141037" y="155037"/>
                    <a:pt x="128015" y="155637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4753934" y="3790488"/>
              <a:ext cx="266248" cy="153985"/>
            </a:xfrm>
            <a:custGeom>
              <a:rect b="b" l="l" r="r" t="t"/>
              <a:pathLst>
                <a:path extrusionOk="0" h="153985" w="266248">
                  <a:moveTo>
                    <a:pt x="116819" y="15047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150" y="67607"/>
                  </a:lnTo>
                  <a:cubicBezTo>
                    <a:pt x="269179" y="72750"/>
                    <a:pt x="268039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39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4910657" y="3881158"/>
              <a:ext cx="266058" cy="153915"/>
            </a:xfrm>
            <a:custGeom>
              <a:rect b="b" l="l" r="r" t="t"/>
              <a:pathLst>
                <a:path extrusionOk="0" h="153915" w="266058">
                  <a:moveTo>
                    <a:pt x="116733" y="150292"/>
                  </a:moveTo>
                  <a:lnTo>
                    <a:pt x="6099" y="86284"/>
                  </a:lnTo>
                  <a:cubicBezTo>
                    <a:pt x="-2931" y="81045"/>
                    <a:pt x="-1790" y="71901"/>
                    <a:pt x="8570" y="65900"/>
                  </a:cubicBezTo>
                  <a:lnTo>
                    <a:pt x="114072" y="4940"/>
                  </a:lnTo>
                  <a:cubicBezTo>
                    <a:pt x="124907" y="-1099"/>
                    <a:pt x="137957" y="-1632"/>
                    <a:pt x="149239" y="3511"/>
                  </a:cubicBezTo>
                  <a:lnTo>
                    <a:pt x="259969" y="67519"/>
                  </a:lnTo>
                  <a:cubicBezTo>
                    <a:pt x="268998" y="72758"/>
                    <a:pt x="267858" y="81902"/>
                    <a:pt x="257402" y="87903"/>
                  </a:cubicBezTo>
                  <a:lnTo>
                    <a:pt x="152090" y="149053"/>
                  </a:lnTo>
                  <a:cubicBezTo>
                    <a:pt x="141170" y="155064"/>
                    <a:pt x="128044" y="155530"/>
                    <a:pt x="11673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5067303" y="3971836"/>
              <a:ext cx="266334" cy="153993"/>
            </a:xfrm>
            <a:custGeom>
              <a:rect b="b" l="l" r="r" t="t"/>
              <a:pathLst>
                <a:path extrusionOk="0" h="153993" w="266334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4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5224035" y="4062514"/>
              <a:ext cx="266528" cy="154092"/>
            </a:xfrm>
            <a:custGeom>
              <a:rect b="b" l="l" r="r" t="t"/>
              <a:pathLst>
                <a:path extrusionOk="0" h="154092" w="266528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348" y="4940"/>
                  </a:lnTo>
                  <a:cubicBezTo>
                    <a:pt x="125212" y="-1099"/>
                    <a:pt x="138290" y="-1632"/>
                    <a:pt x="149610" y="3511"/>
                  </a:cubicBezTo>
                  <a:lnTo>
                    <a:pt x="260245" y="67519"/>
                  </a:lnTo>
                  <a:cubicBezTo>
                    <a:pt x="269750" y="72758"/>
                    <a:pt x="268134" y="81902"/>
                    <a:pt x="257679" y="87903"/>
                  </a:cubicBezTo>
                  <a:lnTo>
                    <a:pt x="152367" y="149053"/>
                  </a:lnTo>
                  <a:cubicBezTo>
                    <a:pt x="141436" y="155226"/>
                    <a:pt x="128206" y="155759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5380534" y="4153137"/>
              <a:ext cx="266473" cy="154041"/>
            </a:xfrm>
            <a:custGeom>
              <a:rect b="b" l="l" r="r" t="t"/>
              <a:pathLst>
                <a:path extrusionOk="0" h="154041" w="266473">
                  <a:moveTo>
                    <a:pt x="116958" y="150537"/>
                  </a:moveTo>
                  <a:lnTo>
                    <a:pt x="6324" y="86434"/>
                  </a:lnTo>
                  <a:cubicBezTo>
                    <a:pt x="-3181" y="81195"/>
                    <a:pt x="-1660" y="72147"/>
                    <a:pt x="8795" y="66051"/>
                  </a:cubicBezTo>
                  <a:lnTo>
                    <a:pt x="114392" y="4995"/>
                  </a:lnTo>
                  <a:cubicBezTo>
                    <a:pt x="125247" y="-1082"/>
                    <a:pt x="138325" y="-1644"/>
                    <a:pt x="149655" y="3472"/>
                  </a:cubicBezTo>
                  <a:lnTo>
                    <a:pt x="260384" y="67575"/>
                  </a:lnTo>
                  <a:cubicBezTo>
                    <a:pt x="269414" y="72814"/>
                    <a:pt x="268273" y="81862"/>
                    <a:pt x="257818" y="87958"/>
                  </a:cubicBezTo>
                  <a:lnTo>
                    <a:pt x="152221" y="149014"/>
                  </a:lnTo>
                  <a:cubicBezTo>
                    <a:pt x="141386" y="155129"/>
                    <a:pt x="128279" y="155700"/>
                    <a:pt x="116958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5537405" y="4243783"/>
              <a:ext cx="341715" cy="197836"/>
            </a:xfrm>
            <a:custGeom>
              <a:rect b="b" l="l" r="r" t="t"/>
              <a:pathLst>
                <a:path extrusionOk="0" h="197836" w="341715">
                  <a:moveTo>
                    <a:pt x="192287" y="19419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633" y="5028"/>
                  </a:lnTo>
                  <a:cubicBezTo>
                    <a:pt x="125469" y="-1087"/>
                    <a:pt x="138576" y="-1659"/>
                    <a:pt x="149896" y="3504"/>
                  </a:cubicBezTo>
                  <a:lnTo>
                    <a:pt x="335617" y="111517"/>
                  </a:lnTo>
                  <a:cubicBezTo>
                    <a:pt x="344647" y="116756"/>
                    <a:pt x="343506" y="125900"/>
                    <a:pt x="333146" y="131901"/>
                  </a:cubicBezTo>
                  <a:lnTo>
                    <a:pt x="227454" y="193051"/>
                  </a:lnTo>
                  <a:cubicBezTo>
                    <a:pt x="216581" y="199004"/>
                    <a:pt x="203531" y="199423"/>
                    <a:pt x="192287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3580766" y="3287750"/>
              <a:ext cx="266442" cy="153846"/>
            </a:xfrm>
            <a:custGeom>
              <a:rect b="b" l="l" r="r" t="t"/>
              <a:pathLst>
                <a:path extrusionOk="0" h="153846" w="266442">
                  <a:moveTo>
                    <a:pt x="117013" y="15029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424"/>
                  </a:lnTo>
                  <a:cubicBezTo>
                    <a:pt x="269373" y="72663"/>
                    <a:pt x="268233" y="81807"/>
                    <a:pt x="257873" y="87808"/>
                  </a:cubicBezTo>
                  <a:lnTo>
                    <a:pt x="152181" y="148958"/>
                  </a:lnTo>
                  <a:cubicBezTo>
                    <a:pt x="141336" y="154968"/>
                    <a:pt x="128286" y="155464"/>
                    <a:pt x="11701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3737968" y="3378809"/>
              <a:ext cx="266343" cy="153636"/>
            </a:xfrm>
            <a:custGeom>
              <a:rect b="b" l="l" r="r" t="t"/>
              <a:pathLst>
                <a:path extrusionOk="0" h="153636" w="266343">
                  <a:moveTo>
                    <a:pt x="116733" y="150101"/>
                  </a:moveTo>
                  <a:lnTo>
                    <a:pt x="6098" y="86093"/>
                  </a:lnTo>
                  <a:cubicBezTo>
                    <a:pt x="-2931" y="80854"/>
                    <a:pt x="-1790" y="71710"/>
                    <a:pt x="8570" y="6571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254" y="67138"/>
                  </a:lnTo>
                  <a:cubicBezTo>
                    <a:pt x="269283" y="72377"/>
                    <a:pt x="268143" y="81521"/>
                    <a:pt x="257688" y="87522"/>
                  </a:cubicBezTo>
                  <a:lnTo>
                    <a:pt x="152091" y="148672"/>
                  </a:lnTo>
                  <a:cubicBezTo>
                    <a:pt x="141198" y="154749"/>
                    <a:pt x="128072" y="155273"/>
                    <a:pt x="11673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3894706" y="3469202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873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4051822" y="3559729"/>
              <a:ext cx="266144" cy="154280"/>
            </a:xfrm>
            <a:custGeom>
              <a:rect b="b" l="l" r="r" t="t"/>
              <a:pathLst>
                <a:path extrusionOk="0" h="154280" w="266144">
                  <a:moveTo>
                    <a:pt x="116819" y="150823"/>
                  </a:moveTo>
                  <a:lnTo>
                    <a:pt x="6090" y="86720"/>
                  </a:lnTo>
                  <a:cubicBezTo>
                    <a:pt x="-2940" y="81576"/>
                    <a:pt x="-1799" y="72432"/>
                    <a:pt x="8656" y="66336"/>
                  </a:cubicBezTo>
                  <a:lnTo>
                    <a:pt x="114253" y="4995"/>
                  </a:lnTo>
                  <a:cubicBezTo>
                    <a:pt x="125107" y="-1082"/>
                    <a:pt x="138186" y="-1643"/>
                    <a:pt x="149515" y="3471"/>
                  </a:cubicBezTo>
                  <a:lnTo>
                    <a:pt x="260055" y="67860"/>
                  </a:lnTo>
                  <a:cubicBezTo>
                    <a:pt x="269084" y="73099"/>
                    <a:pt x="267944" y="82148"/>
                    <a:pt x="257489" y="88244"/>
                  </a:cubicBezTo>
                  <a:lnTo>
                    <a:pt x="151892" y="149299"/>
                  </a:lnTo>
                  <a:cubicBezTo>
                    <a:pt x="141104" y="155357"/>
                    <a:pt x="128092" y="155919"/>
                    <a:pt x="116819" y="150823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4207595" y="3649708"/>
              <a:ext cx="266442" cy="154372"/>
            </a:xfrm>
            <a:custGeom>
              <a:rect b="b" l="l" r="r" t="t"/>
              <a:pathLst>
                <a:path extrusionOk="0" h="154372" w="266442">
                  <a:moveTo>
                    <a:pt x="116733" y="15095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4" y="72750"/>
                    <a:pt x="268048" y="81894"/>
                    <a:pt x="257593" y="87990"/>
                  </a:cubicBezTo>
                  <a:lnTo>
                    <a:pt x="151805" y="149426"/>
                  </a:lnTo>
                  <a:cubicBezTo>
                    <a:pt x="141008" y="155437"/>
                    <a:pt x="128015" y="155999"/>
                    <a:pt x="116733" y="15095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4364526" y="3740759"/>
              <a:ext cx="266248" cy="154101"/>
            </a:xfrm>
            <a:custGeom>
              <a:rect b="b" l="l" r="r" t="t"/>
              <a:pathLst>
                <a:path extrusionOk="0" h="154101" w="266248">
                  <a:moveTo>
                    <a:pt x="116819" y="150672"/>
                  </a:moveTo>
                  <a:lnTo>
                    <a:pt x="6089" y="86664"/>
                  </a:lnTo>
                  <a:cubicBezTo>
                    <a:pt x="-2940" y="81426"/>
                    <a:pt x="-1799" y="72282"/>
                    <a:pt x="8656" y="6628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89" y="155159"/>
                    <a:pt x="128130" y="155759"/>
                    <a:pt x="116819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4521449" y="3831731"/>
              <a:ext cx="266334" cy="153985"/>
            </a:xfrm>
            <a:custGeom>
              <a:rect b="b" l="l" r="r" t="t"/>
              <a:pathLst>
                <a:path extrusionOk="0" h="153985" w="266334">
                  <a:moveTo>
                    <a:pt x="116819" y="150474"/>
                  </a:moveTo>
                  <a:lnTo>
                    <a:pt x="6090" y="86466"/>
                  </a:lnTo>
                  <a:cubicBezTo>
                    <a:pt x="-2940" y="81228"/>
                    <a:pt x="-1799" y="72084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40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4678466" y="3922592"/>
              <a:ext cx="266239" cy="153993"/>
            </a:xfrm>
            <a:custGeom>
              <a:rect b="b" l="l" r="r" t="t"/>
              <a:pathLst>
                <a:path extrusionOk="0" h="153993" w="266239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23" y="155092"/>
                    <a:pt x="128044" y="155626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4835195" y="4013365"/>
              <a:ext cx="266474" cy="153993"/>
            </a:xfrm>
            <a:custGeom>
              <a:rect b="b" l="l" r="r" t="t"/>
              <a:pathLst>
                <a:path extrusionOk="0" h="153993" w="266474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4992397" y="4104213"/>
              <a:ext cx="266533" cy="154079"/>
            </a:xfrm>
            <a:custGeom>
              <a:rect b="b" l="l" r="r" t="t"/>
              <a:pathLst>
                <a:path extrusionOk="0" h="154079" w="266533">
                  <a:moveTo>
                    <a:pt x="116733" y="150502"/>
                  </a:moveTo>
                  <a:lnTo>
                    <a:pt x="6098" y="86399"/>
                  </a:lnTo>
                  <a:cubicBezTo>
                    <a:pt x="-2931" y="81255"/>
                    <a:pt x="-1790" y="72111"/>
                    <a:pt x="8570" y="66015"/>
                  </a:cubicBezTo>
                  <a:lnTo>
                    <a:pt x="114262" y="4960"/>
                  </a:lnTo>
                  <a:cubicBezTo>
                    <a:pt x="125088" y="-1069"/>
                    <a:pt x="138119" y="-1631"/>
                    <a:pt x="149429" y="3436"/>
                  </a:cubicBezTo>
                  <a:lnTo>
                    <a:pt x="260444" y="67539"/>
                  </a:lnTo>
                  <a:cubicBezTo>
                    <a:pt x="269474" y="72778"/>
                    <a:pt x="268333" y="81922"/>
                    <a:pt x="257878" y="87923"/>
                  </a:cubicBezTo>
                  <a:lnTo>
                    <a:pt x="152281" y="148978"/>
                  </a:lnTo>
                  <a:cubicBezTo>
                    <a:pt x="141369" y="155198"/>
                    <a:pt x="128139" y="155760"/>
                    <a:pt x="116733" y="15050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5149329" y="4195292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5306305" y="4285820"/>
              <a:ext cx="266280" cy="154040"/>
            </a:xfrm>
            <a:custGeom>
              <a:rect b="b" l="l" r="r" t="t"/>
              <a:pathLst>
                <a:path extrusionOk="0" h="154040" w="266280">
                  <a:moveTo>
                    <a:pt x="116765" y="150537"/>
                  </a:moveTo>
                  <a:lnTo>
                    <a:pt x="6130" y="86434"/>
                  </a:lnTo>
                  <a:cubicBezTo>
                    <a:pt x="-2899" y="81195"/>
                    <a:pt x="-1853" y="72147"/>
                    <a:pt x="8602" y="66051"/>
                  </a:cubicBezTo>
                  <a:lnTo>
                    <a:pt x="114199" y="4995"/>
                  </a:lnTo>
                  <a:cubicBezTo>
                    <a:pt x="125053" y="-1081"/>
                    <a:pt x="138132" y="-1644"/>
                    <a:pt x="149461" y="3471"/>
                  </a:cubicBezTo>
                  <a:lnTo>
                    <a:pt x="260191" y="67575"/>
                  </a:lnTo>
                  <a:cubicBezTo>
                    <a:pt x="269221" y="72813"/>
                    <a:pt x="268080" y="81862"/>
                    <a:pt x="257625" y="87958"/>
                  </a:cubicBezTo>
                  <a:lnTo>
                    <a:pt x="152028" y="149013"/>
                  </a:lnTo>
                  <a:cubicBezTo>
                    <a:pt x="141192" y="155128"/>
                    <a:pt x="128085" y="155700"/>
                    <a:pt x="116765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3348561" y="3153075"/>
              <a:ext cx="342095" cy="197622"/>
            </a:xfrm>
            <a:custGeom>
              <a:rect b="b" l="l" r="r" t="t"/>
              <a:pathLst>
                <a:path extrusionOk="0" h="197622" w="342095">
                  <a:moveTo>
                    <a:pt x="192200" y="194194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336006" y="111231"/>
                  </a:lnTo>
                  <a:cubicBezTo>
                    <a:pt x="345036" y="116470"/>
                    <a:pt x="343895" y="125614"/>
                    <a:pt x="333440" y="131615"/>
                  </a:cubicBezTo>
                  <a:lnTo>
                    <a:pt x="227463" y="192575"/>
                  </a:lnTo>
                  <a:cubicBezTo>
                    <a:pt x="216627" y="198680"/>
                    <a:pt x="203549" y="199281"/>
                    <a:pt x="192200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5350264" y="4375807"/>
              <a:ext cx="378572" cy="242223"/>
            </a:xfrm>
            <a:custGeom>
              <a:rect b="b" l="l" r="r" t="t"/>
              <a:pathLst>
                <a:path extrusionOk="0" h="242223" w="378572">
                  <a:moveTo>
                    <a:pt x="371823" y="67980"/>
                  </a:moveTo>
                  <a:lnTo>
                    <a:pt x="261189" y="3972"/>
                  </a:lnTo>
                  <a:cubicBezTo>
                    <a:pt x="250867" y="-1324"/>
                    <a:pt x="238625" y="-1324"/>
                    <a:pt x="228303" y="3972"/>
                  </a:cubicBezTo>
                  <a:lnTo>
                    <a:pt x="116718" y="68551"/>
                  </a:lnTo>
                  <a:cubicBezTo>
                    <a:pt x="107213" y="73790"/>
                    <a:pt x="107213" y="82267"/>
                    <a:pt x="116718" y="87601"/>
                  </a:cubicBezTo>
                  <a:lnTo>
                    <a:pt x="125557" y="92745"/>
                  </a:lnTo>
                  <a:cubicBezTo>
                    <a:pt x="133921" y="97507"/>
                    <a:pt x="133826" y="105413"/>
                    <a:pt x="125557" y="110271"/>
                  </a:cubicBezTo>
                  <a:lnTo>
                    <a:pt x="7129" y="178470"/>
                  </a:lnTo>
                  <a:cubicBezTo>
                    <a:pt x="-2376" y="183804"/>
                    <a:pt x="-2376" y="192281"/>
                    <a:pt x="7129" y="197520"/>
                  </a:cubicBezTo>
                  <a:lnTo>
                    <a:pt x="77558" y="238287"/>
                  </a:lnTo>
                  <a:cubicBezTo>
                    <a:pt x="87861" y="243535"/>
                    <a:pt x="100046" y="243535"/>
                    <a:pt x="110349" y="238287"/>
                  </a:cubicBezTo>
                  <a:lnTo>
                    <a:pt x="220794" y="174469"/>
                  </a:lnTo>
                  <a:lnTo>
                    <a:pt x="243605" y="161229"/>
                  </a:lnTo>
                  <a:lnTo>
                    <a:pt x="260048" y="151704"/>
                  </a:lnTo>
                  <a:lnTo>
                    <a:pt x="276587" y="142179"/>
                  </a:lnTo>
                  <a:lnTo>
                    <a:pt x="371633" y="87220"/>
                  </a:lnTo>
                  <a:cubicBezTo>
                    <a:pt x="380853" y="81696"/>
                    <a:pt x="380853" y="73219"/>
                    <a:pt x="371823" y="6798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2893378" y="3416909"/>
              <a:ext cx="266442" cy="154101"/>
            </a:xfrm>
            <a:custGeom>
              <a:rect b="b" l="l" r="r" t="t"/>
              <a:pathLst>
                <a:path extrusionOk="0" h="154101" w="266442">
                  <a:moveTo>
                    <a:pt x="116927" y="150672"/>
                  </a:moveTo>
                  <a:lnTo>
                    <a:pt x="6292" y="86664"/>
                  </a:lnTo>
                  <a:cubicBezTo>
                    <a:pt x="-3212" y="81426"/>
                    <a:pt x="-1597" y="72282"/>
                    <a:pt x="8763" y="6628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54" y="155159"/>
                    <a:pt x="128275" y="155759"/>
                    <a:pt x="116927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3049635" y="3507492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3205860" y="3597884"/>
              <a:ext cx="266188" cy="153922"/>
            </a:xfrm>
            <a:custGeom>
              <a:rect b="b" l="l" r="r" t="t"/>
              <a:pathLst>
                <a:path extrusionOk="0" h="153922" w="266188">
                  <a:moveTo>
                    <a:pt x="116959" y="150482"/>
                  </a:moveTo>
                  <a:lnTo>
                    <a:pt x="6324" y="86474"/>
                  </a:lnTo>
                  <a:cubicBezTo>
                    <a:pt x="-3181" y="81235"/>
                    <a:pt x="-1660" y="72091"/>
                    <a:pt x="8795" y="66091"/>
                  </a:cubicBezTo>
                  <a:lnTo>
                    <a:pt x="114392" y="4940"/>
                  </a:lnTo>
                  <a:cubicBezTo>
                    <a:pt x="125256" y="-1099"/>
                    <a:pt x="138335" y="-1632"/>
                    <a:pt x="149655" y="3511"/>
                  </a:cubicBezTo>
                  <a:lnTo>
                    <a:pt x="260099" y="67519"/>
                  </a:lnTo>
                  <a:cubicBezTo>
                    <a:pt x="269129" y="72758"/>
                    <a:pt x="267988" y="81902"/>
                    <a:pt x="257533" y="87903"/>
                  </a:cubicBezTo>
                  <a:lnTo>
                    <a:pt x="151936" y="149053"/>
                  </a:lnTo>
                  <a:cubicBezTo>
                    <a:pt x="141148" y="154997"/>
                    <a:pt x="128193" y="155530"/>
                    <a:pt x="11695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4536462" y="4367735"/>
              <a:ext cx="266437" cy="154256"/>
            </a:xfrm>
            <a:custGeom>
              <a:rect b="b" l="l" r="r" t="t"/>
              <a:pathLst>
                <a:path extrusionOk="0" h="154256" w="266437">
                  <a:moveTo>
                    <a:pt x="117013" y="150537"/>
                  </a:moveTo>
                  <a:lnTo>
                    <a:pt x="6284" y="86434"/>
                  </a:lnTo>
                  <a:cubicBezTo>
                    <a:pt x="-3221" y="81291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2"/>
                    <a:pt x="138380" y="-1644"/>
                    <a:pt x="149709" y="3472"/>
                  </a:cubicBezTo>
                  <a:lnTo>
                    <a:pt x="260154" y="67575"/>
                  </a:lnTo>
                  <a:cubicBezTo>
                    <a:pt x="269659" y="72814"/>
                    <a:pt x="268043" y="81862"/>
                    <a:pt x="257588" y="87958"/>
                  </a:cubicBezTo>
                  <a:lnTo>
                    <a:pt x="152181" y="149490"/>
                  </a:lnTo>
                  <a:cubicBezTo>
                    <a:pt x="141298" y="155452"/>
                    <a:pt x="128229" y="155843"/>
                    <a:pt x="117013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4692711" y="4458183"/>
              <a:ext cx="266636" cy="153993"/>
            </a:xfrm>
            <a:custGeom>
              <a:rect b="b" l="l" r="r" t="t"/>
              <a:pathLst>
                <a:path extrusionOk="0" h="153993" w="266636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5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2" y="67519"/>
                  </a:lnTo>
                  <a:cubicBezTo>
                    <a:pt x="269857" y="72758"/>
                    <a:pt x="268242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4849162" y="4548575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733" y="150482"/>
                  </a:moveTo>
                  <a:lnTo>
                    <a:pt x="6099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663" y="72758"/>
                    <a:pt x="268048" y="81902"/>
                    <a:pt x="257593" y="87903"/>
                  </a:cubicBezTo>
                  <a:lnTo>
                    <a:pt x="151995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5005419" y="4638967"/>
              <a:ext cx="266537" cy="154092"/>
            </a:xfrm>
            <a:custGeom>
              <a:rect b="b" l="l" r="r" t="t"/>
              <a:pathLst>
                <a:path extrusionOk="0" h="154092" w="266537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357" y="4940"/>
                  </a:lnTo>
                  <a:cubicBezTo>
                    <a:pt x="125192" y="-1099"/>
                    <a:pt x="138242" y="-1632"/>
                    <a:pt x="149524" y="3511"/>
                  </a:cubicBezTo>
                  <a:lnTo>
                    <a:pt x="260254" y="67519"/>
                  </a:lnTo>
                  <a:cubicBezTo>
                    <a:pt x="269759" y="72758"/>
                    <a:pt x="268143" y="81902"/>
                    <a:pt x="257688" y="87903"/>
                  </a:cubicBezTo>
                  <a:lnTo>
                    <a:pt x="152376" y="149053"/>
                  </a:lnTo>
                  <a:cubicBezTo>
                    <a:pt x="141407" y="155226"/>
                    <a:pt x="128158" y="155759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3362257" y="3688277"/>
              <a:ext cx="306733" cy="177321"/>
            </a:xfrm>
            <a:custGeom>
              <a:rect b="b" l="l" r="r" t="t"/>
              <a:pathLst>
                <a:path extrusionOk="0" h="177321" w="306733">
                  <a:moveTo>
                    <a:pt x="157024" y="173818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300450" y="90856"/>
                  </a:lnTo>
                  <a:cubicBezTo>
                    <a:pt x="309955" y="96094"/>
                    <a:pt x="308339" y="105143"/>
                    <a:pt x="297884" y="111239"/>
                  </a:cubicBezTo>
                  <a:lnTo>
                    <a:pt x="192287" y="172294"/>
                  </a:lnTo>
                  <a:cubicBezTo>
                    <a:pt x="181451" y="178409"/>
                    <a:pt x="168344" y="178981"/>
                    <a:pt x="157024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4339992" y="4254062"/>
              <a:ext cx="306655" cy="177321"/>
            </a:xfrm>
            <a:custGeom>
              <a:rect b="b" l="l" r="r" t="t"/>
              <a:pathLst>
                <a:path extrusionOk="0" h="177321" w="306655">
                  <a:moveTo>
                    <a:pt x="157227" y="173818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300557" y="90855"/>
                  </a:lnTo>
                  <a:cubicBezTo>
                    <a:pt x="309587" y="96094"/>
                    <a:pt x="308446" y="105143"/>
                    <a:pt x="298086" y="111239"/>
                  </a:cubicBezTo>
                  <a:lnTo>
                    <a:pt x="192394" y="172294"/>
                  </a:lnTo>
                  <a:cubicBezTo>
                    <a:pt x="181587" y="178409"/>
                    <a:pt x="168518" y="178981"/>
                    <a:pt x="157227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3558805" y="3802100"/>
              <a:ext cx="891371" cy="515693"/>
            </a:xfrm>
            <a:custGeom>
              <a:rect b="b" l="l" r="r" t="t"/>
              <a:pathLst>
                <a:path extrusionOk="0" h="515693" w="891371">
                  <a:moveTo>
                    <a:pt x="741857" y="512051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885282" y="429374"/>
                  </a:lnTo>
                  <a:cubicBezTo>
                    <a:pt x="894312" y="434613"/>
                    <a:pt x="893171" y="443757"/>
                    <a:pt x="882716" y="449758"/>
                  </a:cubicBezTo>
                  <a:lnTo>
                    <a:pt x="777119" y="510908"/>
                  </a:lnTo>
                  <a:cubicBezTo>
                    <a:pt x="766208" y="516861"/>
                    <a:pt x="753129" y="517280"/>
                    <a:pt x="741857" y="51205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3471751" y="3400145"/>
              <a:ext cx="266623" cy="154042"/>
            </a:xfrm>
            <a:custGeom>
              <a:rect b="b" l="l" r="r" t="t"/>
              <a:pathLst>
                <a:path extrusionOk="0" h="154042" w="266623">
                  <a:moveTo>
                    <a:pt x="11672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340" y="67519"/>
                  </a:lnTo>
                  <a:cubicBezTo>
                    <a:pt x="269845" y="72758"/>
                    <a:pt x="268229" y="81902"/>
                    <a:pt x="257774" y="87903"/>
                  </a:cubicBezTo>
                  <a:lnTo>
                    <a:pt x="152177" y="149053"/>
                  </a:lnTo>
                  <a:cubicBezTo>
                    <a:pt x="141256" y="155159"/>
                    <a:pt x="128092" y="155692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3628284" y="3490390"/>
              <a:ext cx="266442" cy="154037"/>
            </a:xfrm>
            <a:custGeom>
              <a:rect b="b" l="l" r="r" t="t"/>
              <a:pathLst>
                <a:path extrusionOk="0" h="154037" w="266442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192"/>
                    <a:pt x="-1790" y="72143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159" y="67571"/>
                  </a:lnTo>
                  <a:cubicBezTo>
                    <a:pt x="269664" y="72810"/>
                    <a:pt x="268048" y="81859"/>
                    <a:pt x="257593" y="87955"/>
                  </a:cubicBezTo>
                  <a:lnTo>
                    <a:pt x="151996" y="149010"/>
                  </a:lnTo>
                  <a:cubicBezTo>
                    <a:pt x="141160" y="155125"/>
                    <a:pt x="128053" y="155697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3784546" y="3581216"/>
              <a:ext cx="266667" cy="153993"/>
            </a:xfrm>
            <a:custGeom>
              <a:rect b="b" l="l" r="r" t="t"/>
              <a:pathLst>
                <a:path extrusionOk="0" h="153993" w="266667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849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3941088" y="3671799"/>
              <a:ext cx="266351" cy="153784"/>
            </a:xfrm>
            <a:custGeom>
              <a:rect b="b" l="l" r="r" t="t"/>
              <a:pathLst>
                <a:path extrusionOk="0" h="153784" w="266351">
                  <a:moveTo>
                    <a:pt x="117013" y="150101"/>
                  </a:moveTo>
                  <a:lnTo>
                    <a:pt x="6284" y="86093"/>
                  </a:lnTo>
                  <a:cubicBezTo>
                    <a:pt x="-3221" y="80854"/>
                    <a:pt x="-1605" y="71710"/>
                    <a:pt x="8850" y="65710"/>
                  </a:cubicBezTo>
                  <a:lnTo>
                    <a:pt x="114162" y="4940"/>
                  </a:lnTo>
                  <a:cubicBezTo>
                    <a:pt x="125026" y="-1099"/>
                    <a:pt x="138104" y="-1632"/>
                    <a:pt x="149424" y="3511"/>
                  </a:cubicBezTo>
                  <a:lnTo>
                    <a:pt x="260059" y="67519"/>
                  </a:lnTo>
                  <a:cubicBezTo>
                    <a:pt x="269564" y="72758"/>
                    <a:pt x="267948" y="81902"/>
                    <a:pt x="257588" y="87903"/>
                  </a:cubicBezTo>
                  <a:lnTo>
                    <a:pt x="152181" y="149053"/>
                  </a:lnTo>
                  <a:cubicBezTo>
                    <a:pt x="141288" y="154968"/>
                    <a:pt x="128238" y="155359"/>
                    <a:pt x="11701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4097622" y="3762381"/>
              <a:ext cx="266636" cy="153993"/>
            </a:xfrm>
            <a:custGeom>
              <a:rect b="b" l="l" r="r" t="t"/>
              <a:pathLst>
                <a:path extrusionOk="0" h="153993" w="266636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857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4254133" y="3852876"/>
              <a:ext cx="266854" cy="154172"/>
            </a:xfrm>
            <a:custGeom>
              <a:rect b="b" l="l" r="r" t="t"/>
              <a:pathLst>
                <a:path extrusionOk="0" h="154172" w="266854">
                  <a:moveTo>
                    <a:pt x="116959" y="150570"/>
                  </a:moveTo>
                  <a:lnTo>
                    <a:pt x="6324" y="86466"/>
                  </a:lnTo>
                  <a:cubicBezTo>
                    <a:pt x="-3181" y="81228"/>
                    <a:pt x="-1660" y="72179"/>
                    <a:pt x="8795" y="66083"/>
                  </a:cubicBezTo>
                  <a:lnTo>
                    <a:pt x="114772" y="5028"/>
                  </a:lnTo>
                  <a:cubicBezTo>
                    <a:pt x="125608" y="-1087"/>
                    <a:pt x="138715" y="-1659"/>
                    <a:pt x="150035" y="3504"/>
                  </a:cubicBezTo>
                  <a:lnTo>
                    <a:pt x="260764" y="67607"/>
                  </a:lnTo>
                  <a:cubicBezTo>
                    <a:pt x="269794" y="72846"/>
                    <a:pt x="268653" y="81894"/>
                    <a:pt x="258198" y="87990"/>
                  </a:cubicBezTo>
                  <a:lnTo>
                    <a:pt x="152601" y="149046"/>
                  </a:lnTo>
                  <a:cubicBezTo>
                    <a:pt x="141661" y="155294"/>
                    <a:pt x="128383" y="155865"/>
                    <a:pt x="11695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1"/>
            <p:cNvSpPr/>
            <p:nvPr/>
          </p:nvSpPr>
          <p:spPr>
            <a:xfrm>
              <a:off x="4410814" y="3943451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4567356" y="4034034"/>
              <a:ext cx="266239" cy="153993"/>
            </a:xfrm>
            <a:custGeom>
              <a:rect b="b" l="l" r="r" t="t"/>
              <a:pathLst>
                <a:path extrusionOk="0" h="153993" w="266239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4723985" y="4124617"/>
              <a:ext cx="266248" cy="154017"/>
            </a:xfrm>
            <a:custGeom>
              <a:rect b="b" l="l" r="r" t="t"/>
              <a:pathLst>
                <a:path extrusionOk="0" h="154017" w="266248">
                  <a:moveTo>
                    <a:pt x="116638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2" y="87903"/>
                  </a:cubicBezTo>
                  <a:lnTo>
                    <a:pt x="151996" y="149053"/>
                  </a:lnTo>
                  <a:cubicBezTo>
                    <a:pt x="141103" y="155130"/>
                    <a:pt x="127977" y="155654"/>
                    <a:pt x="11663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4880346" y="4215112"/>
              <a:ext cx="266334" cy="154040"/>
            </a:xfrm>
            <a:custGeom>
              <a:rect b="b" l="l" r="r" t="t"/>
              <a:pathLst>
                <a:path extrusionOk="0" h="154040" w="266334">
                  <a:moveTo>
                    <a:pt x="116819" y="150570"/>
                  </a:moveTo>
                  <a:lnTo>
                    <a:pt x="6090" y="86466"/>
                  </a:lnTo>
                  <a:cubicBezTo>
                    <a:pt x="-2940" y="81228"/>
                    <a:pt x="-1799" y="72179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27" y="155122"/>
                    <a:pt x="128149" y="155685"/>
                    <a:pt x="11681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5036888" y="4305687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5193145" y="4396270"/>
              <a:ext cx="266239" cy="154284"/>
            </a:xfrm>
            <a:custGeom>
              <a:rect b="b" l="l" r="r" t="t"/>
              <a:pathLst>
                <a:path extrusionOk="0" h="154284" w="266239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2272" y="149529"/>
                  </a:lnTo>
                  <a:cubicBezTo>
                    <a:pt x="141256" y="155511"/>
                    <a:pt x="128044" y="155873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3196776" y="3241078"/>
              <a:ext cx="384874" cy="222382"/>
            </a:xfrm>
            <a:custGeom>
              <a:rect b="b" l="l" r="r" t="t"/>
              <a:pathLst>
                <a:path extrusionOk="0" h="222382" w="384874">
                  <a:moveTo>
                    <a:pt x="235252" y="218871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378582" y="135909"/>
                  </a:lnTo>
                  <a:cubicBezTo>
                    <a:pt x="388087" y="141147"/>
                    <a:pt x="386471" y="150291"/>
                    <a:pt x="376111" y="156292"/>
                  </a:cubicBezTo>
                  <a:lnTo>
                    <a:pt x="270419" y="217443"/>
                  </a:lnTo>
                  <a:cubicBezTo>
                    <a:pt x="259584" y="223482"/>
                    <a:pt x="246534" y="224015"/>
                    <a:pt x="235252" y="21887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3242171" y="3443016"/>
              <a:ext cx="266280" cy="153882"/>
            </a:xfrm>
            <a:custGeom>
              <a:rect b="b" l="l" r="r" t="t"/>
              <a:pathLst>
                <a:path extrusionOk="0" h="153882" w="266280">
                  <a:moveTo>
                    <a:pt x="116765" y="150284"/>
                  </a:moveTo>
                  <a:lnTo>
                    <a:pt x="6131" y="86466"/>
                  </a:lnTo>
                  <a:cubicBezTo>
                    <a:pt x="-2899" y="81228"/>
                    <a:pt x="-1853" y="72179"/>
                    <a:pt x="8602" y="66083"/>
                  </a:cubicBezTo>
                  <a:lnTo>
                    <a:pt x="114199" y="5028"/>
                  </a:lnTo>
                  <a:cubicBezTo>
                    <a:pt x="125034" y="-1087"/>
                    <a:pt x="138141" y="-1659"/>
                    <a:pt x="149461" y="3504"/>
                  </a:cubicBezTo>
                  <a:lnTo>
                    <a:pt x="260191" y="67607"/>
                  </a:lnTo>
                  <a:cubicBezTo>
                    <a:pt x="269220" y="72750"/>
                    <a:pt x="268080" y="81894"/>
                    <a:pt x="257625" y="87990"/>
                  </a:cubicBezTo>
                  <a:lnTo>
                    <a:pt x="152028" y="149046"/>
                  </a:lnTo>
                  <a:cubicBezTo>
                    <a:pt x="141135" y="155027"/>
                    <a:pt x="128057" y="155484"/>
                    <a:pt x="116765" y="15028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3398660" y="3533591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3554723" y="3624118"/>
              <a:ext cx="266722" cy="153784"/>
            </a:xfrm>
            <a:custGeom>
              <a:rect b="b" l="l" r="r" t="t"/>
              <a:pathLst>
                <a:path extrusionOk="0" h="153784" w="266722">
                  <a:moveTo>
                    <a:pt x="117203" y="150156"/>
                  </a:moveTo>
                  <a:lnTo>
                    <a:pt x="6284" y="86434"/>
                  </a:lnTo>
                  <a:cubicBezTo>
                    <a:pt x="-3221" y="81195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1"/>
                    <a:pt x="138380" y="-1644"/>
                    <a:pt x="149709" y="3471"/>
                  </a:cubicBezTo>
                  <a:lnTo>
                    <a:pt x="260439" y="67575"/>
                  </a:lnTo>
                  <a:cubicBezTo>
                    <a:pt x="269944" y="72813"/>
                    <a:pt x="268328" y="81862"/>
                    <a:pt x="257873" y="87958"/>
                  </a:cubicBezTo>
                  <a:lnTo>
                    <a:pt x="152276" y="149013"/>
                  </a:lnTo>
                  <a:cubicBezTo>
                    <a:pt x="141431" y="154947"/>
                    <a:pt x="128409" y="155367"/>
                    <a:pt x="117203" y="15015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3711455" y="3714661"/>
              <a:ext cx="266433" cy="153993"/>
            </a:xfrm>
            <a:custGeom>
              <a:rect b="b" l="l" r="r" t="t"/>
              <a:pathLst>
                <a:path extrusionOk="0" h="153993" w="266433">
                  <a:moveTo>
                    <a:pt x="116918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282" y="-1099"/>
                    <a:pt x="138332" y="-1632"/>
                    <a:pt x="149614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17" y="155092"/>
                    <a:pt x="128238" y="155625"/>
                    <a:pt x="11691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3868572" y="3805244"/>
              <a:ext cx="266280" cy="154106"/>
            </a:xfrm>
            <a:custGeom>
              <a:rect b="b" l="l" r="r" t="t"/>
              <a:pathLst>
                <a:path extrusionOk="0" h="154106" w="266280">
                  <a:moveTo>
                    <a:pt x="11634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134" y="81902"/>
                    <a:pt x="257679" y="87903"/>
                  </a:cubicBezTo>
                  <a:lnTo>
                    <a:pt x="152082" y="148958"/>
                  </a:lnTo>
                  <a:cubicBezTo>
                    <a:pt x="141123" y="155235"/>
                    <a:pt x="127797" y="155807"/>
                    <a:pt x="11634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024630" y="3895731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3" y="87903"/>
                  </a:cubicBezTo>
                  <a:lnTo>
                    <a:pt x="151996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4181086" y="3986314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4337714" y="4076809"/>
              <a:ext cx="266248" cy="154040"/>
            </a:xfrm>
            <a:custGeom>
              <a:rect b="b" l="l" r="r" t="t"/>
              <a:pathLst>
                <a:path extrusionOk="0" h="154040" w="266248">
                  <a:moveTo>
                    <a:pt x="116733" y="15057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188" y="72750"/>
                    <a:pt x="268048" y="81894"/>
                    <a:pt x="257593" y="87990"/>
                  </a:cubicBezTo>
                  <a:lnTo>
                    <a:pt x="151995" y="149046"/>
                  </a:lnTo>
                  <a:cubicBezTo>
                    <a:pt x="141141" y="155122"/>
                    <a:pt x="128063" y="155684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4494075" y="4167384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6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1"/>
            <p:cNvSpPr/>
            <p:nvPr/>
          </p:nvSpPr>
          <p:spPr>
            <a:xfrm>
              <a:off x="4650609" y="4257915"/>
              <a:ext cx="266153" cy="154012"/>
            </a:xfrm>
            <a:custGeom>
              <a:rect b="b" l="l" r="r" t="t"/>
              <a:pathLst>
                <a:path extrusionOk="0" h="154012" w="266153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287"/>
                    <a:pt x="-1790" y="72144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064" y="67571"/>
                  </a:lnTo>
                  <a:cubicBezTo>
                    <a:pt x="269093" y="72810"/>
                    <a:pt x="267953" y="81859"/>
                    <a:pt x="257498" y="87955"/>
                  </a:cubicBezTo>
                  <a:lnTo>
                    <a:pt x="151900" y="149010"/>
                  </a:lnTo>
                  <a:cubicBezTo>
                    <a:pt x="141084" y="155097"/>
                    <a:pt x="128034" y="155659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1"/>
            <p:cNvSpPr/>
            <p:nvPr/>
          </p:nvSpPr>
          <p:spPr>
            <a:xfrm>
              <a:off x="4807065" y="4348454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4963756" y="4439037"/>
              <a:ext cx="459701" cy="266038"/>
            </a:xfrm>
            <a:custGeom>
              <a:rect b="b" l="l" r="r" t="t"/>
              <a:pathLst>
                <a:path extrusionOk="0" h="266038" w="459701">
                  <a:moveTo>
                    <a:pt x="310281" y="262591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453611" y="179629"/>
                  </a:lnTo>
                  <a:cubicBezTo>
                    <a:pt x="462641" y="184772"/>
                    <a:pt x="461500" y="193916"/>
                    <a:pt x="451045" y="200012"/>
                  </a:cubicBezTo>
                  <a:lnTo>
                    <a:pt x="345448" y="261067"/>
                  </a:lnTo>
                  <a:cubicBezTo>
                    <a:pt x="334622" y="267106"/>
                    <a:pt x="321582" y="267678"/>
                    <a:pt x="310281" y="26259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3045263" y="3329192"/>
              <a:ext cx="306655" cy="177371"/>
            </a:xfrm>
            <a:custGeom>
              <a:rect b="b" l="l" r="r" t="t"/>
              <a:pathLst>
                <a:path extrusionOk="0" h="177371" w="306655">
                  <a:moveTo>
                    <a:pt x="157227" y="173811"/>
                  </a:moveTo>
                  <a:lnTo>
                    <a:pt x="6292" y="86466"/>
                  </a:lnTo>
                  <a:cubicBezTo>
                    <a:pt x="-3212" y="81228"/>
                    <a:pt x="-1597" y="72084"/>
                    <a:pt x="8763" y="66083"/>
                  </a:cubicBezTo>
                  <a:lnTo>
                    <a:pt x="114456" y="5028"/>
                  </a:lnTo>
                  <a:cubicBezTo>
                    <a:pt x="125262" y="-1088"/>
                    <a:pt x="138331" y="-1659"/>
                    <a:pt x="149623" y="3504"/>
                  </a:cubicBezTo>
                  <a:lnTo>
                    <a:pt x="300557" y="90848"/>
                  </a:lnTo>
                  <a:cubicBezTo>
                    <a:pt x="309587" y="96087"/>
                    <a:pt x="308446" y="105231"/>
                    <a:pt x="298086" y="111232"/>
                  </a:cubicBezTo>
                  <a:lnTo>
                    <a:pt x="192584" y="172382"/>
                  </a:lnTo>
                  <a:cubicBezTo>
                    <a:pt x="181701" y="178487"/>
                    <a:pt x="168566" y="179021"/>
                    <a:pt x="157227" y="17381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3224783" y="5877790"/>
              <a:ext cx="2325529" cy="1345328"/>
            </a:xfrm>
            <a:custGeom>
              <a:rect b="b" l="l" r="r" t="t"/>
              <a:pathLst>
                <a:path extrusionOk="0" h="1345328" w="2325529">
                  <a:moveTo>
                    <a:pt x="2228861" y="1341731"/>
                  </a:moveTo>
                  <a:lnTo>
                    <a:pt x="6284" y="55856"/>
                  </a:lnTo>
                  <a:cubicBezTo>
                    <a:pt x="-3221" y="50712"/>
                    <a:pt x="-1605" y="41568"/>
                    <a:pt x="8850" y="35472"/>
                  </a:cubicBezTo>
                  <a:lnTo>
                    <a:pt x="61696" y="4992"/>
                  </a:lnTo>
                  <a:cubicBezTo>
                    <a:pt x="72512" y="-1075"/>
                    <a:pt x="85562" y="-1647"/>
                    <a:pt x="96863" y="3468"/>
                  </a:cubicBezTo>
                  <a:lnTo>
                    <a:pt x="2319440" y="1289343"/>
                  </a:lnTo>
                  <a:cubicBezTo>
                    <a:pt x="2328470" y="1294582"/>
                    <a:pt x="2327329" y="1303631"/>
                    <a:pt x="2316874" y="1309727"/>
                  </a:cubicBezTo>
                  <a:lnTo>
                    <a:pt x="2264123" y="1340492"/>
                  </a:lnTo>
                  <a:cubicBezTo>
                    <a:pt x="2253231" y="1346474"/>
                    <a:pt x="2240152" y="1346931"/>
                    <a:pt x="2228861" y="134173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3817633" y="2891711"/>
              <a:ext cx="2255273" cy="1359741"/>
            </a:xfrm>
            <a:custGeom>
              <a:rect b="b" l="l" r="r" t="t"/>
              <a:pathLst>
                <a:path extrusionOk="0" h="1359741" w="2255273">
                  <a:moveTo>
                    <a:pt x="2238450" y="1357766"/>
                  </a:moveTo>
                  <a:lnTo>
                    <a:pt x="15873" y="71891"/>
                  </a:lnTo>
                  <a:cubicBezTo>
                    <a:pt x="5950" y="64538"/>
                    <a:pt x="67" y="52927"/>
                    <a:pt x="0" y="40554"/>
                  </a:cubicBezTo>
                  <a:lnTo>
                    <a:pt x="0" y="14360"/>
                  </a:lnTo>
                  <a:cubicBezTo>
                    <a:pt x="0" y="2263"/>
                    <a:pt x="7319" y="-3261"/>
                    <a:pt x="16348" y="1978"/>
                  </a:cubicBezTo>
                  <a:lnTo>
                    <a:pt x="2238925" y="1287852"/>
                  </a:lnTo>
                  <a:cubicBezTo>
                    <a:pt x="2249028" y="1295063"/>
                    <a:pt x="2255092" y="1306664"/>
                    <a:pt x="2255273" y="1319094"/>
                  </a:cubicBezTo>
                  <a:lnTo>
                    <a:pt x="2255273" y="1345288"/>
                  </a:lnTo>
                  <a:cubicBezTo>
                    <a:pt x="2254798" y="1357480"/>
                    <a:pt x="2247479" y="1363005"/>
                    <a:pt x="2238450" y="135776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3899944" y="2334804"/>
              <a:ext cx="319167" cy="507819"/>
            </a:xfrm>
            <a:custGeom>
              <a:rect b="b" l="l" r="r" t="t"/>
              <a:pathLst>
                <a:path extrusionOk="0" h="507819" w="319167">
                  <a:moveTo>
                    <a:pt x="269363" y="501829"/>
                  </a:moveTo>
                  <a:lnTo>
                    <a:pt x="49804" y="375052"/>
                  </a:lnTo>
                  <a:cubicBezTo>
                    <a:pt x="22336" y="359145"/>
                    <a:pt x="0" y="316378"/>
                    <a:pt x="0" y="279802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4" y="5767"/>
                  </a:cubicBezTo>
                  <a:lnTo>
                    <a:pt x="269363" y="132926"/>
                  </a:lnTo>
                  <a:cubicBezTo>
                    <a:pt x="296926" y="148833"/>
                    <a:pt x="319168" y="191600"/>
                    <a:pt x="319168" y="228176"/>
                  </a:cubicBezTo>
                  <a:lnTo>
                    <a:pt x="319168" y="464110"/>
                  </a:lnTo>
                  <a:cubicBezTo>
                    <a:pt x="318787" y="500877"/>
                    <a:pt x="296546" y="517736"/>
                    <a:pt x="269363" y="5018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3899468" y="1737396"/>
              <a:ext cx="318787" cy="562544"/>
            </a:xfrm>
            <a:custGeom>
              <a:rect b="b" l="l" r="r" t="t"/>
              <a:pathLst>
                <a:path extrusionOk="0" h="562544" w="318787">
                  <a:moveTo>
                    <a:pt x="268983" y="558884"/>
                  </a:moveTo>
                  <a:lnTo>
                    <a:pt x="49805" y="432106"/>
                  </a:lnTo>
                  <a:cubicBezTo>
                    <a:pt x="22336" y="416200"/>
                    <a:pt x="0" y="351144"/>
                    <a:pt x="0" y="319330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5" y="5767"/>
                  </a:cubicBezTo>
                  <a:lnTo>
                    <a:pt x="268983" y="132545"/>
                  </a:lnTo>
                  <a:cubicBezTo>
                    <a:pt x="296546" y="148452"/>
                    <a:pt x="318787" y="191219"/>
                    <a:pt x="318787" y="227795"/>
                  </a:cubicBezTo>
                  <a:lnTo>
                    <a:pt x="318787" y="503258"/>
                  </a:lnTo>
                  <a:cubicBezTo>
                    <a:pt x="318787" y="535643"/>
                    <a:pt x="296546" y="574791"/>
                    <a:pt x="268983" y="558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3979213" y="1913870"/>
              <a:ext cx="161864" cy="209418"/>
            </a:xfrm>
            <a:custGeom>
              <a:rect b="b" l="l" r="r" t="t"/>
              <a:pathLst>
                <a:path extrusionOk="0" h="209418" w="161864">
                  <a:moveTo>
                    <a:pt x="80885" y="198388"/>
                  </a:moveTo>
                  <a:cubicBezTo>
                    <a:pt x="36308" y="172575"/>
                    <a:pt x="0" y="109519"/>
                    <a:pt x="0" y="57894"/>
                  </a:cubicBezTo>
                  <a:cubicBezTo>
                    <a:pt x="0" y="6268"/>
                    <a:pt x="36308" y="-14782"/>
                    <a:pt x="80885" y="11031"/>
                  </a:cubicBezTo>
                  <a:cubicBezTo>
                    <a:pt x="125462" y="36844"/>
                    <a:pt x="161865" y="99899"/>
                    <a:pt x="161865" y="151525"/>
                  </a:cubicBezTo>
                  <a:cubicBezTo>
                    <a:pt x="161865" y="203150"/>
                    <a:pt x="125557" y="224200"/>
                    <a:pt x="80885" y="198388"/>
                  </a:cubicBezTo>
                  <a:close/>
                  <a:moveTo>
                    <a:pt x="80885" y="35034"/>
                  </a:moveTo>
                  <a:cubicBezTo>
                    <a:pt x="47714" y="15984"/>
                    <a:pt x="20720" y="31510"/>
                    <a:pt x="20720" y="69895"/>
                  </a:cubicBezTo>
                  <a:cubicBezTo>
                    <a:pt x="22916" y="112443"/>
                    <a:pt x="45280" y="151382"/>
                    <a:pt x="80885" y="174670"/>
                  </a:cubicBezTo>
                  <a:cubicBezTo>
                    <a:pt x="114151" y="193720"/>
                    <a:pt x="141145" y="178290"/>
                    <a:pt x="141145" y="139904"/>
                  </a:cubicBezTo>
                  <a:cubicBezTo>
                    <a:pt x="138949" y="97299"/>
                    <a:pt x="116556" y="58322"/>
                    <a:pt x="80885" y="350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4045651" y="1966906"/>
              <a:ext cx="50374" cy="107156"/>
            </a:xfrm>
            <a:custGeom>
              <a:rect b="b" l="l" r="r" t="t"/>
              <a:pathLst>
                <a:path extrusionOk="0" h="107156" w="50374">
                  <a:moveTo>
                    <a:pt x="36688" y="107156"/>
                  </a:moveTo>
                  <a:lnTo>
                    <a:pt x="0" y="48673"/>
                  </a:lnTo>
                  <a:lnTo>
                    <a:pt x="0" y="0"/>
                  </a:lnTo>
                  <a:lnTo>
                    <a:pt x="20720" y="12001"/>
                  </a:lnTo>
                  <a:lnTo>
                    <a:pt x="20720" y="49816"/>
                  </a:lnTo>
                  <a:lnTo>
                    <a:pt x="50375" y="96964"/>
                  </a:lnTo>
                  <a:lnTo>
                    <a:pt x="36688" y="1071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3899183" y="1178204"/>
              <a:ext cx="318787" cy="538687"/>
            </a:xfrm>
            <a:custGeom>
              <a:rect b="b" l="l" r="r" t="t"/>
              <a:pathLst>
                <a:path extrusionOk="0" h="538687" w="318787">
                  <a:moveTo>
                    <a:pt x="268983" y="535432"/>
                  </a:moveTo>
                  <a:lnTo>
                    <a:pt x="49805" y="408655"/>
                  </a:lnTo>
                  <a:cubicBezTo>
                    <a:pt x="22336" y="392653"/>
                    <a:pt x="0" y="321025"/>
                    <a:pt x="0" y="289116"/>
                  </a:cubicBezTo>
                  <a:lnTo>
                    <a:pt x="0" y="35560"/>
                  </a:lnTo>
                  <a:cubicBezTo>
                    <a:pt x="0" y="3747"/>
                    <a:pt x="22336" y="-9207"/>
                    <a:pt x="49805" y="6985"/>
                  </a:cubicBezTo>
                  <a:lnTo>
                    <a:pt x="268983" y="133858"/>
                  </a:lnTo>
                  <a:cubicBezTo>
                    <a:pt x="298400" y="153033"/>
                    <a:pt x="316905" y="185135"/>
                    <a:pt x="318787" y="220250"/>
                  </a:cubicBezTo>
                  <a:lnTo>
                    <a:pt x="318787" y="473901"/>
                  </a:lnTo>
                  <a:cubicBezTo>
                    <a:pt x="318787" y="505429"/>
                    <a:pt x="296546" y="551339"/>
                    <a:pt x="268983" y="53543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1"/>
            <p:cNvSpPr/>
            <p:nvPr/>
          </p:nvSpPr>
          <p:spPr>
            <a:xfrm>
              <a:off x="3979213" y="1338206"/>
              <a:ext cx="159393" cy="203465"/>
            </a:xfrm>
            <a:custGeom>
              <a:rect b="b" l="l" r="r" t="t"/>
              <a:pathLst>
                <a:path extrusionOk="0" h="203465" w="159393">
                  <a:moveTo>
                    <a:pt x="79364" y="71487"/>
                  </a:moveTo>
                  <a:cubicBezTo>
                    <a:pt x="66153" y="63867"/>
                    <a:pt x="55507" y="70059"/>
                    <a:pt x="55507" y="85394"/>
                  </a:cubicBezTo>
                  <a:cubicBezTo>
                    <a:pt x="56401" y="102231"/>
                    <a:pt x="65259" y="117629"/>
                    <a:pt x="79364" y="126828"/>
                  </a:cubicBezTo>
                  <a:cubicBezTo>
                    <a:pt x="92576" y="134448"/>
                    <a:pt x="103316" y="128256"/>
                    <a:pt x="103316" y="113016"/>
                  </a:cubicBezTo>
                  <a:cubicBezTo>
                    <a:pt x="102356" y="96150"/>
                    <a:pt x="93469" y="80738"/>
                    <a:pt x="79364" y="71487"/>
                  </a:cubicBezTo>
                  <a:close/>
                  <a:moveTo>
                    <a:pt x="143141" y="81012"/>
                  </a:moveTo>
                  <a:lnTo>
                    <a:pt x="124131" y="69963"/>
                  </a:lnTo>
                  <a:cubicBezTo>
                    <a:pt x="121052" y="67857"/>
                    <a:pt x="118828" y="64715"/>
                    <a:pt x="117858" y="61105"/>
                  </a:cubicBezTo>
                  <a:lnTo>
                    <a:pt x="112916" y="41007"/>
                  </a:lnTo>
                  <a:cubicBezTo>
                    <a:pt x="111880" y="37405"/>
                    <a:pt x="109627" y="34274"/>
                    <a:pt x="106548" y="32149"/>
                  </a:cubicBezTo>
                  <a:lnTo>
                    <a:pt x="52371" y="812"/>
                  </a:lnTo>
                  <a:cubicBezTo>
                    <a:pt x="49709" y="-712"/>
                    <a:pt x="46953" y="-45"/>
                    <a:pt x="46098" y="2431"/>
                  </a:cubicBezTo>
                  <a:lnTo>
                    <a:pt x="41155" y="16719"/>
                  </a:lnTo>
                  <a:cubicBezTo>
                    <a:pt x="40271" y="18799"/>
                    <a:pt x="37867" y="19765"/>
                    <a:pt x="35795" y="18876"/>
                  </a:cubicBezTo>
                  <a:cubicBezTo>
                    <a:pt x="35462" y="18737"/>
                    <a:pt x="35158" y="18556"/>
                    <a:pt x="34882" y="18338"/>
                  </a:cubicBezTo>
                  <a:lnTo>
                    <a:pt x="15873" y="7289"/>
                  </a:lnTo>
                  <a:cubicBezTo>
                    <a:pt x="7129" y="2145"/>
                    <a:pt x="0" y="6336"/>
                    <a:pt x="0" y="16814"/>
                  </a:cubicBezTo>
                  <a:lnTo>
                    <a:pt x="0" y="99872"/>
                  </a:lnTo>
                  <a:cubicBezTo>
                    <a:pt x="608" y="111084"/>
                    <a:pt x="6501" y="121337"/>
                    <a:pt x="15873" y="127494"/>
                  </a:cubicBezTo>
                  <a:lnTo>
                    <a:pt x="143426" y="201313"/>
                  </a:lnTo>
                  <a:cubicBezTo>
                    <a:pt x="152170" y="206361"/>
                    <a:pt x="159394" y="202266"/>
                    <a:pt x="159394" y="191788"/>
                  </a:cubicBezTo>
                  <a:lnTo>
                    <a:pt x="159394" y="108444"/>
                  </a:lnTo>
                  <a:cubicBezTo>
                    <a:pt x="158700" y="97136"/>
                    <a:pt x="152655" y="86841"/>
                    <a:pt x="143141" y="80727"/>
                  </a:cubicBezTo>
                  <a:close/>
                  <a:moveTo>
                    <a:pt x="79364" y="145592"/>
                  </a:moveTo>
                  <a:cubicBezTo>
                    <a:pt x="55878" y="130194"/>
                    <a:pt x="41089" y="104524"/>
                    <a:pt x="39540" y="76440"/>
                  </a:cubicBezTo>
                  <a:cubicBezTo>
                    <a:pt x="39540" y="50913"/>
                    <a:pt x="57408" y="40626"/>
                    <a:pt x="79364" y="53390"/>
                  </a:cubicBezTo>
                  <a:cubicBezTo>
                    <a:pt x="102907" y="68733"/>
                    <a:pt x="117716" y="94435"/>
                    <a:pt x="119189" y="122541"/>
                  </a:cubicBezTo>
                  <a:cubicBezTo>
                    <a:pt x="119189" y="147687"/>
                    <a:pt x="101415" y="158070"/>
                    <a:pt x="79364" y="145306"/>
                  </a:cubicBezTo>
                  <a:close/>
                  <a:moveTo>
                    <a:pt x="137533" y="109111"/>
                  </a:moveTo>
                  <a:cubicBezTo>
                    <a:pt x="134292" y="106996"/>
                    <a:pt x="132239" y="103459"/>
                    <a:pt x="132020" y="99586"/>
                  </a:cubicBezTo>
                  <a:cubicBezTo>
                    <a:pt x="132020" y="95967"/>
                    <a:pt x="134491" y="94538"/>
                    <a:pt x="137533" y="96348"/>
                  </a:cubicBezTo>
                  <a:cubicBezTo>
                    <a:pt x="140812" y="98441"/>
                    <a:pt x="142903" y="101982"/>
                    <a:pt x="143141" y="105873"/>
                  </a:cubicBezTo>
                  <a:cubicBezTo>
                    <a:pt x="143141" y="109206"/>
                    <a:pt x="140669" y="110635"/>
                    <a:pt x="137533" y="1088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1"/>
            <p:cNvSpPr/>
            <p:nvPr/>
          </p:nvSpPr>
          <p:spPr>
            <a:xfrm>
              <a:off x="3993280" y="2480040"/>
              <a:ext cx="134491" cy="224767"/>
            </a:xfrm>
            <a:custGeom>
              <a:rect b="b" l="l" r="r" t="t"/>
              <a:pathLst>
                <a:path extrusionOk="0" h="224767" w="134491">
                  <a:moveTo>
                    <a:pt x="134491" y="125994"/>
                  </a:moveTo>
                  <a:cubicBezTo>
                    <a:pt x="134491" y="168951"/>
                    <a:pt x="67293" y="224768"/>
                    <a:pt x="67293" y="224768"/>
                  </a:cubicBezTo>
                  <a:cubicBezTo>
                    <a:pt x="67293" y="224768"/>
                    <a:pt x="0" y="91418"/>
                    <a:pt x="0" y="48174"/>
                  </a:cubicBezTo>
                  <a:cubicBezTo>
                    <a:pt x="0" y="4931"/>
                    <a:pt x="30130" y="-12214"/>
                    <a:pt x="67293" y="9217"/>
                  </a:cubicBezTo>
                  <a:cubicBezTo>
                    <a:pt x="106975" y="35192"/>
                    <a:pt x="131935" y="78559"/>
                    <a:pt x="134491" y="1259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1"/>
            <p:cNvSpPr/>
            <p:nvPr/>
          </p:nvSpPr>
          <p:spPr>
            <a:xfrm rot="-1801764">
              <a:off x="4024636" y="2501896"/>
              <a:ext cx="71791" cy="124475"/>
            </a:xfrm>
            <a:custGeom>
              <a:rect b="b" l="l" r="r" t="t"/>
              <a:pathLst>
                <a:path extrusionOk="0" h="124586" w="71855">
                  <a:moveTo>
                    <a:pt x="71855" y="62293"/>
                  </a:moveTo>
                  <a:cubicBezTo>
                    <a:pt x="71855" y="96697"/>
                    <a:pt x="55770" y="124587"/>
                    <a:pt x="35928" y="124587"/>
                  </a:cubicBezTo>
                  <a:cubicBezTo>
                    <a:pt x="16085" y="124587"/>
                    <a:pt x="0" y="96697"/>
                    <a:pt x="0" y="62293"/>
                  </a:cubicBezTo>
                  <a:cubicBezTo>
                    <a:pt x="0" y="27890"/>
                    <a:pt x="16085" y="0"/>
                    <a:pt x="35928" y="0"/>
                  </a:cubicBezTo>
                  <a:cubicBezTo>
                    <a:pt x="55770" y="0"/>
                    <a:pt x="71855" y="27890"/>
                    <a:pt x="71855" y="62293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4492846" y="2048739"/>
              <a:ext cx="559351" cy="469824"/>
            </a:xfrm>
            <a:custGeom>
              <a:rect b="b" l="l" r="r" t="t"/>
              <a:pathLst>
                <a:path extrusionOk="0" h="469824" w="559351">
                  <a:moveTo>
                    <a:pt x="514299" y="464425"/>
                  </a:moveTo>
                  <a:lnTo>
                    <a:pt x="45147" y="192963"/>
                  </a:lnTo>
                  <a:cubicBezTo>
                    <a:pt x="20245" y="178580"/>
                    <a:pt x="0" y="139908"/>
                    <a:pt x="0" y="106571"/>
                  </a:cubicBezTo>
                  <a:lnTo>
                    <a:pt x="0" y="39610"/>
                  </a:lnTo>
                  <a:cubicBezTo>
                    <a:pt x="0" y="6273"/>
                    <a:pt x="20245" y="-8968"/>
                    <a:pt x="45147" y="5415"/>
                  </a:cubicBezTo>
                  <a:lnTo>
                    <a:pt x="514299" y="276878"/>
                  </a:lnTo>
                  <a:cubicBezTo>
                    <a:pt x="539201" y="291261"/>
                    <a:pt x="559351" y="329932"/>
                    <a:pt x="559351" y="363270"/>
                  </a:cubicBezTo>
                  <a:lnTo>
                    <a:pt x="559351" y="430135"/>
                  </a:lnTo>
                  <a:cubicBezTo>
                    <a:pt x="559351" y="463473"/>
                    <a:pt x="539201" y="478808"/>
                    <a:pt x="514299" y="464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4353888" y="2645824"/>
              <a:ext cx="1638988" cy="1231605"/>
            </a:xfrm>
            <a:custGeom>
              <a:rect b="b" l="l" r="r" t="t"/>
              <a:pathLst>
                <a:path extrusionOk="0" h="1231605" w="1638988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  <a:lnTo>
                    <a:pt x="0" y="283392"/>
                  </a:lnTo>
                  <a:lnTo>
                    <a:pt x="1638989" y="1231606"/>
                  </a:ln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4353888" y="2645824"/>
              <a:ext cx="1638988" cy="746475"/>
            </a:xfrm>
            <a:custGeom>
              <a:rect b="b" l="l" r="r" t="t"/>
              <a:pathLst>
                <a:path extrusionOk="0" h="746475" w="1638988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</a:path>
              </a:pathLst>
            </a:custGeom>
            <a:noFill/>
            <a:ln cap="flat" cmpd="sng" w="10075">
              <a:solidFill>
                <a:srgbClr val="CCCED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31"/>
            <p:cNvSpPr/>
            <p:nvPr/>
          </p:nvSpPr>
          <p:spPr>
            <a:xfrm>
              <a:off x="4257005" y="773645"/>
              <a:ext cx="165344" cy="325643"/>
            </a:xfrm>
            <a:custGeom>
              <a:rect b="b" l="l" r="r" t="t"/>
              <a:pathLst>
                <a:path extrusionOk="0" h="325643" w="165344">
                  <a:moveTo>
                    <a:pt x="94696" y="251714"/>
                  </a:moveTo>
                  <a:cubicBezTo>
                    <a:pt x="80068" y="277923"/>
                    <a:pt x="62295" y="302235"/>
                    <a:pt x="41755" y="324104"/>
                  </a:cubicBezTo>
                  <a:cubicBezTo>
                    <a:pt x="36052" y="330772"/>
                    <a:pt x="-7955" y="313912"/>
                    <a:pt x="1265" y="309150"/>
                  </a:cubicBezTo>
                  <a:cubicBezTo>
                    <a:pt x="10485" y="304387"/>
                    <a:pt x="39284" y="264192"/>
                    <a:pt x="53731" y="237331"/>
                  </a:cubicBezTo>
                  <a:cubicBezTo>
                    <a:pt x="65821" y="205263"/>
                    <a:pt x="76095" y="172541"/>
                    <a:pt x="84526" y="139319"/>
                  </a:cubicBezTo>
                  <a:cubicBezTo>
                    <a:pt x="93556" y="106458"/>
                    <a:pt x="101349" y="58261"/>
                    <a:pt x="108003" y="35592"/>
                  </a:cubicBezTo>
                  <a:cubicBezTo>
                    <a:pt x="111481" y="18487"/>
                    <a:pt x="124655" y="5022"/>
                    <a:pt x="141649" y="1207"/>
                  </a:cubicBezTo>
                  <a:cubicBezTo>
                    <a:pt x="157522" y="-2508"/>
                    <a:pt x="167787" y="1873"/>
                    <a:pt x="164841" y="21114"/>
                  </a:cubicBezTo>
                  <a:cubicBezTo>
                    <a:pt x="159423" y="54642"/>
                    <a:pt x="133475" y="185515"/>
                    <a:pt x="94696" y="25171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31"/>
            <p:cNvSpPr/>
            <p:nvPr/>
          </p:nvSpPr>
          <p:spPr>
            <a:xfrm>
              <a:off x="4272441" y="1538278"/>
              <a:ext cx="113451" cy="88273"/>
            </a:xfrm>
            <a:custGeom>
              <a:rect b="b" l="l" r="r" t="t"/>
              <a:pathLst>
                <a:path extrusionOk="0" h="88273" w="113451">
                  <a:moveTo>
                    <a:pt x="104448" y="2"/>
                  </a:moveTo>
                  <a:cubicBezTo>
                    <a:pt x="90856" y="11146"/>
                    <a:pt x="70706" y="955"/>
                    <a:pt x="69660" y="2002"/>
                  </a:cubicBezTo>
                  <a:cubicBezTo>
                    <a:pt x="53645" y="16871"/>
                    <a:pt x="36860" y="30892"/>
                    <a:pt x="19381" y="44008"/>
                  </a:cubicBezTo>
                  <a:cubicBezTo>
                    <a:pt x="10827" y="50675"/>
                    <a:pt x="-2385" y="59629"/>
                    <a:pt x="371" y="72583"/>
                  </a:cubicBezTo>
                  <a:cubicBezTo>
                    <a:pt x="4648" y="95538"/>
                    <a:pt x="41432" y="88490"/>
                    <a:pt x="55308" y="81441"/>
                  </a:cubicBezTo>
                  <a:cubicBezTo>
                    <a:pt x="69185" y="74392"/>
                    <a:pt x="80591" y="62391"/>
                    <a:pt x="93327" y="54581"/>
                  </a:cubicBezTo>
                  <a:cubicBezTo>
                    <a:pt x="102832" y="48675"/>
                    <a:pt x="112337" y="45722"/>
                    <a:pt x="113382" y="33816"/>
                  </a:cubicBezTo>
                  <a:cubicBezTo>
                    <a:pt x="114238" y="26672"/>
                    <a:pt x="106919" y="-283"/>
                    <a:pt x="10444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31"/>
            <p:cNvSpPr/>
            <p:nvPr/>
          </p:nvSpPr>
          <p:spPr>
            <a:xfrm>
              <a:off x="4272622" y="1567332"/>
              <a:ext cx="113035" cy="59179"/>
            </a:xfrm>
            <a:custGeom>
              <a:rect b="b" l="l" r="r" t="t"/>
              <a:pathLst>
                <a:path extrusionOk="0" h="59179" w="113035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4" y="40576"/>
                    <a:pt x="53797" y="47625"/>
                  </a:cubicBezTo>
                  <a:cubicBezTo>
                    <a:pt x="39920" y="54673"/>
                    <a:pt x="9030" y="60579"/>
                    <a:pt x="0" y="44101"/>
                  </a:cubicBezTo>
                  <a:cubicBezTo>
                    <a:pt x="4847" y="66294"/>
                    <a:pt x="41060" y="59341"/>
                    <a:pt x="54747" y="52388"/>
                  </a:cubicBezTo>
                  <a:cubicBezTo>
                    <a:pt x="68434" y="45434"/>
                    <a:pt x="80029" y="33338"/>
                    <a:pt x="92766" y="25527"/>
                  </a:cubicBezTo>
                  <a:cubicBezTo>
                    <a:pt x="102271" y="19621"/>
                    <a:pt x="111775" y="16669"/>
                    <a:pt x="112821" y="4763"/>
                  </a:cubicBezTo>
                  <a:cubicBezTo>
                    <a:pt x="113011" y="3181"/>
                    <a:pt x="113077" y="1591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31"/>
            <p:cNvSpPr/>
            <p:nvPr/>
          </p:nvSpPr>
          <p:spPr>
            <a:xfrm>
              <a:off x="4135669" y="1458312"/>
              <a:ext cx="113522" cy="85076"/>
            </a:xfrm>
            <a:custGeom>
              <a:rect b="b" l="l" r="r" t="t"/>
              <a:pathLst>
                <a:path extrusionOk="0" h="85076" w="113522">
                  <a:moveTo>
                    <a:pt x="102832" y="54"/>
                  </a:moveTo>
                  <a:cubicBezTo>
                    <a:pt x="89240" y="11198"/>
                    <a:pt x="65383" y="-898"/>
                    <a:pt x="64338" y="54"/>
                  </a:cubicBezTo>
                  <a:cubicBezTo>
                    <a:pt x="50176" y="14503"/>
                    <a:pt x="35168" y="28084"/>
                    <a:pt x="19381" y="40726"/>
                  </a:cubicBezTo>
                  <a:cubicBezTo>
                    <a:pt x="10827" y="47489"/>
                    <a:pt x="-2385" y="56442"/>
                    <a:pt x="371" y="69301"/>
                  </a:cubicBezTo>
                  <a:cubicBezTo>
                    <a:pt x="4648" y="92351"/>
                    <a:pt x="41432" y="85303"/>
                    <a:pt x="55403" y="78254"/>
                  </a:cubicBezTo>
                  <a:cubicBezTo>
                    <a:pt x="69375" y="71206"/>
                    <a:pt x="80591" y="59204"/>
                    <a:pt x="93422" y="51299"/>
                  </a:cubicBezTo>
                  <a:cubicBezTo>
                    <a:pt x="102927" y="45488"/>
                    <a:pt x="112432" y="42440"/>
                    <a:pt x="113477" y="30629"/>
                  </a:cubicBezTo>
                  <a:cubicBezTo>
                    <a:pt x="114238" y="23486"/>
                    <a:pt x="105303" y="-232"/>
                    <a:pt x="102832" y="5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4135660" y="1485798"/>
              <a:ext cx="113035" cy="59179"/>
            </a:xfrm>
            <a:custGeom>
              <a:rect b="b" l="l" r="r" t="t"/>
              <a:pathLst>
                <a:path extrusionOk="0" h="59179" w="113035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3" y="40577"/>
                    <a:pt x="53796" y="47625"/>
                  </a:cubicBezTo>
                  <a:cubicBezTo>
                    <a:pt x="39920" y="54674"/>
                    <a:pt x="8934" y="60579"/>
                    <a:pt x="0" y="44101"/>
                  </a:cubicBezTo>
                  <a:cubicBezTo>
                    <a:pt x="4847" y="66294"/>
                    <a:pt x="40965" y="59341"/>
                    <a:pt x="54747" y="52388"/>
                  </a:cubicBezTo>
                  <a:cubicBezTo>
                    <a:pt x="68529" y="45434"/>
                    <a:pt x="79934" y="33338"/>
                    <a:pt x="92766" y="25432"/>
                  </a:cubicBezTo>
                  <a:cubicBezTo>
                    <a:pt x="102270" y="19622"/>
                    <a:pt x="111775" y="16669"/>
                    <a:pt x="112821" y="4763"/>
                  </a:cubicBezTo>
                  <a:cubicBezTo>
                    <a:pt x="113011" y="3183"/>
                    <a:pt x="113077" y="1590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31"/>
            <p:cNvSpPr/>
            <p:nvPr/>
          </p:nvSpPr>
          <p:spPr>
            <a:xfrm>
              <a:off x="4163850" y="1066881"/>
              <a:ext cx="398264" cy="482949"/>
            </a:xfrm>
            <a:custGeom>
              <a:rect b="b" l="l" r="r" t="t"/>
              <a:pathLst>
                <a:path extrusionOk="0" h="482949" w="398264">
                  <a:moveTo>
                    <a:pt x="395149" y="33155"/>
                  </a:moveTo>
                  <a:cubicBezTo>
                    <a:pt x="410261" y="127833"/>
                    <a:pt x="368346" y="163171"/>
                    <a:pt x="313789" y="183269"/>
                  </a:cubicBezTo>
                  <a:cubicBezTo>
                    <a:pt x="274630" y="197747"/>
                    <a:pt x="218742" y="220035"/>
                    <a:pt x="218742" y="220035"/>
                  </a:cubicBezTo>
                  <a:cubicBezTo>
                    <a:pt x="218742" y="220035"/>
                    <a:pt x="219502" y="240800"/>
                    <a:pt x="219882" y="287377"/>
                  </a:cubicBezTo>
                  <a:cubicBezTo>
                    <a:pt x="219882" y="328430"/>
                    <a:pt x="214940" y="477877"/>
                    <a:pt x="214940" y="477877"/>
                  </a:cubicBezTo>
                  <a:cubicBezTo>
                    <a:pt x="201814" y="484641"/>
                    <a:pt x="186245" y="484641"/>
                    <a:pt x="173119" y="477877"/>
                  </a:cubicBezTo>
                  <a:cubicBezTo>
                    <a:pt x="173119" y="477877"/>
                    <a:pt x="151164" y="363101"/>
                    <a:pt x="146506" y="311285"/>
                  </a:cubicBezTo>
                  <a:cubicBezTo>
                    <a:pt x="140138" y="241085"/>
                    <a:pt x="129398" y="195080"/>
                    <a:pt x="133010" y="179935"/>
                  </a:cubicBezTo>
                  <a:cubicBezTo>
                    <a:pt x="136146" y="166600"/>
                    <a:pt x="212754" y="128881"/>
                    <a:pt x="237086" y="108688"/>
                  </a:cubicBezTo>
                  <a:lnTo>
                    <a:pt x="76552" y="162599"/>
                  </a:lnTo>
                  <a:cubicBezTo>
                    <a:pt x="79745" y="180037"/>
                    <a:pt x="81304" y="197735"/>
                    <a:pt x="81209" y="215463"/>
                  </a:cubicBezTo>
                  <a:cubicBezTo>
                    <a:pt x="79783" y="271184"/>
                    <a:pt x="76647" y="391866"/>
                    <a:pt x="76647" y="391866"/>
                  </a:cubicBezTo>
                  <a:cubicBezTo>
                    <a:pt x="76647" y="391866"/>
                    <a:pt x="54691" y="407773"/>
                    <a:pt x="35872" y="391866"/>
                  </a:cubicBezTo>
                  <a:cubicBezTo>
                    <a:pt x="35872" y="391866"/>
                    <a:pt x="-4523" y="153074"/>
                    <a:pt x="419" y="121451"/>
                  </a:cubicBezTo>
                  <a:cubicBezTo>
                    <a:pt x="5077" y="91448"/>
                    <a:pt x="146506" y="30107"/>
                    <a:pt x="171504" y="8961"/>
                  </a:cubicBezTo>
                  <a:cubicBezTo>
                    <a:pt x="180286" y="1807"/>
                    <a:pt x="191692" y="-1275"/>
                    <a:pt x="202869" y="4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4403391" y="743705"/>
              <a:ext cx="125692" cy="122150"/>
            </a:xfrm>
            <a:custGeom>
              <a:rect b="b" l="l" r="r" t="t"/>
              <a:pathLst>
                <a:path extrusionOk="0" h="122150" w="125692">
                  <a:moveTo>
                    <a:pt x="100101" y="0"/>
                  </a:moveTo>
                  <a:cubicBezTo>
                    <a:pt x="100101" y="0"/>
                    <a:pt x="97725" y="45053"/>
                    <a:pt x="98770" y="49054"/>
                  </a:cubicBezTo>
                  <a:cubicBezTo>
                    <a:pt x="99816" y="53054"/>
                    <a:pt x="119395" y="66294"/>
                    <a:pt x="125098" y="71057"/>
                  </a:cubicBezTo>
                  <a:cubicBezTo>
                    <a:pt x="130801" y="75819"/>
                    <a:pt x="94018" y="112205"/>
                    <a:pt x="76149" y="120396"/>
                  </a:cubicBezTo>
                  <a:cubicBezTo>
                    <a:pt x="58280" y="128588"/>
                    <a:pt x="1442" y="106966"/>
                    <a:pt x="112" y="78962"/>
                  </a:cubicBezTo>
                  <a:cubicBezTo>
                    <a:pt x="-1219" y="50959"/>
                    <a:pt x="9616" y="27622"/>
                    <a:pt x="18550" y="26384"/>
                  </a:cubicBezTo>
                  <a:cubicBezTo>
                    <a:pt x="27485" y="25146"/>
                    <a:pt x="100101" y="0"/>
                    <a:pt x="10010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4358991" y="760843"/>
              <a:ext cx="203859" cy="398340"/>
            </a:xfrm>
            <a:custGeom>
              <a:rect b="b" l="l" r="r" t="t"/>
              <a:pathLst>
                <a:path extrusionOk="0" h="398340" w="203859">
                  <a:moveTo>
                    <a:pt x="149443" y="39726"/>
                  </a:moveTo>
                  <a:cubicBezTo>
                    <a:pt x="149443" y="39726"/>
                    <a:pt x="116842" y="88494"/>
                    <a:pt x="71315" y="93066"/>
                  </a:cubicBezTo>
                  <a:cubicBezTo>
                    <a:pt x="56963" y="78874"/>
                    <a:pt x="55632" y="28392"/>
                    <a:pt x="75497" y="12294"/>
                  </a:cubicBezTo>
                  <a:cubicBezTo>
                    <a:pt x="75497" y="12294"/>
                    <a:pt x="57248" y="-2565"/>
                    <a:pt x="44702" y="388"/>
                  </a:cubicBezTo>
                  <a:cubicBezTo>
                    <a:pt x="31110" y="8435"/>
                    <a:pt x="20959" y="21220"/>
                    <a:pt x="16187" y="36297"/>
                  </a:cubicBezTo>
                  <a:cubicBezTo>
                    <a:pt x="4525" y="69955"/>
                    <a:pt x="-912" y="105459"/>
                    <a:pt x="125" y="141073"/>
                  </a:cubicBezTo>
                  <a:cubicBezTo>
                    <a:pt x="885" y="188697"/>
                    <a:pt x="125" y="309760"/>
                    <a:pt x="125" y="309760"/>
                  </a:cubicBezTo>
                  <a:cubicBezTo>
                    <a:pt x="5533" y="338651"/>
                    <a:pt x="22993" y="363848"/>
                    <a:pt x="48123" y="379007"/>
                  </a:cubicBezTo>
                  <a:cubicBezTo>
                    <a:pt x="81028" y="397713"/>
                    <a:pt x="119827" y="403098"/>
                    <a:pt x="156572" y="394057"/>
                  </a:cubicBezTo>
                  <a:cubicBezTo>
                    <a:pt x="179668" y="388627"/>
                    <a:pt x="188222" y="375769"/>
                    <a:pt x="196206" y="358909"/>
                  </a:cubicBezTo>
                  <a:cubicBezTo>
                    <a:pt x="194115" y="325476"/>
                    <a:pt x="180904" y="256420"/>
                    <a:pt x="186702" y="214224"/>
                  </a:cubicBezTo>
                  <a:cubicBezTo>
                    <a:pt x="192499" y="172029"/>
                    <a:pt x="201149" y="140596"/>
                    <a:pt x="203430" y="106592"/>
                  </a:cubicBezTo>
                  <a:cubicBezTo>
                    <a:pt x="205711" y="72588"/>
                    <a:pt x="198963" y="73159"/>
                    <a:pt x="181854" y="60967"/>
                  </a:cubicBezTo>
                  <a:cubicBezTo>
                    <a:pt x="171580" y="53111"/>
                    <a:pt x="160744" y="46012"/>
                    <a:pt x="149443" y="3972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4398650" y="616917"/>
              <a:ext cx="135166" cy="164844"/>
            </a:xfrm>
            <a:custGeom>
              <a:rect b="b" l="l" r="r" t="t"/>
              <a:pathLst>
                <a:path extrusionOk="0" h="164844" w="135166">
                  <a:moveTo>
                    <a:pt x="2951" y="59542"/>
                  </a:moveTo>
                  <a:lnTo>
                    <a:pt x="2951" y="59542"/>
                  </a:lnTo>
                  <a:cubicBezTo>
                    <a:pt x="8369" y="24585"/>
                    <a:pt x="33556" y="-1894"/>
                    <a:pt x="69484" y="106"/>
                  </a:cubicBezTo>
                  <a:cubicBezTo>
                    <a:pt x="107645" y="2052"/>
                    <a:pt x="137015" y="34634"/>
                    <a:pt x="135076" y="72881"/>
                  </a:cubicBezTo>
                  <a:cubicBezTo>
                    <a:pt x="133974" y="94625"/>
                    <a:pt x="122739" y="114587"/>
                    <a:pt x="104747" y="126789"/>
                  </a:cubicBezTo>
                  <a:cubicBezTo>
                    <a:pt x="103473" y="132100"/>
                    <a:pt x="101591" y="137245"/>
                    <a:pt x="99139" y="142124"/>
                  </a:cubicBezTo>
                  <a:cubicBezTo>
                    <a:pt x="86498" y="156983"/>
                    <a:pt x="48003" y="166508"/>
                    <a:pt x="36788" y="164603"/>
                  </a:cubicBezTo>
                  <a:cubicBezTo>
                    <a:pt x="23358" y="163381"/>
                    <a:pt x="12047" y="154047"/>
                    <a:pt x="8274" y="141076"/>
                  </a:cubicBezTo>
                  <a:cubicBezTo>
                    <a:pt x="-3702" y="113644"/>
                    <a:pt x="5" y="76878"/>
                    <a:pt x="2951" y="595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4403852" y="602477"/>
              <a:ext cx="142520" cy="141227"/>
            </a:xfrm>
            <a:custGeom>
              <a:rect b="b" l="l" r="r" t="t"/>
              <a:pathLst>
                <a:path extrusionOk="0" h="141227" w="142520">
                  <a:moveTo>
                    <a:pt x="99640" y="141228"/>
                  </a:moveTo>
                  <a:lnTo>
                    <a:pt x="99640" y="141228"/>
                  </a:lnTo>
                  <a:lnTo>
                    <a:pt x="96313" y="110653"/>
                  </a:lnTo>
                  <a:cubicBezTo>
                    <a:pt x="96313" y="110653"/>
                    <a:pt x="121215" y="46073"/>
                    <a:pt x="62381" y="58456"/>
                  </a:cubicBezTo>
                  <a:cubicBezTo>
                    <a:pt x="23602" y="66647"/>
                    <a:pt x="13812" y="70267"/>
                    <a:pt x="2027" y="44168"/>
                  </a:cubicBezTo>
                  <a:cubicBezTo>
                    <a:pt x="-9759" y="18070"/>
                    <a:pt x="31586" y="-5457"/>
                    <a:pt x="81296" y="1115"/>
                  </a:cubicBezTo>
                  <a:cubicBezTo>
                    <a:pt x="116615" y="4775"/>
                    <a:pt x="143238" y="34972"/>
                    <a:pt x="142506" y="70552"/>
                  </a:cubicBezTo>
                  <a:cubicBezTo>
                    <a:pt x="141270" y="89793"/>
                    <a:pt x="136138" y="128655"/>
                    <a:pt x="99640" y="141228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4338015" y="761231"/>
              <a:ext cx="65677" cy="95630"/>
            </a:xfrm>
            <a:custGeom>
              <a:rect b="b" l="l" r="r" t="t"/>
              <a:pathLst>
                <a:path extrusionOk="0" h="95630" w="65677">
                  <a:moveTo>
                    <a:pt x="23762" y="95631"/>
                  </a:moveTo>
                  <a:cubicBezTo>
                    <a:pt x="14780" y="95307"/>
                    <a:pt x="6264" y="91519"/>
                    <a:pt x="0" y="85058"/>
                  </a:cubicBezTo>
                  <a:cubicBezTo>
                    <a:pt x="1331" y="68294"/>
                    <a:pt x="22716" y="4667"/>
                    <a:pt x="65677" y="0"/>
                  </a:cubicBezTo>
                  <a:cubicBezTo>
                    <a:pt x="53987" y="8214"/>
                    <a:pt x="44729" y="19435"/>
                    <a:pt x="38874" y="32480"/>
                  </a:cubicBezTo>
                  <a:cubicBezTo>
                    <a:pt x="32192" y="53100"/>
                    <a:pt x="27136" y="74216"/>
                    <a:pt x="23762" y="9563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5408528" y="1603174"/>
              <a:ext cx="974325" cy="1973896"/>
            </a:xfrm>
            <a:custGeom>
              <a:rect b="b" l="l" r="r" t="t"/>
              <a:pathLst>
                <a:path extrusionOk="0" h="1973896" w="974325">
                  <a:moveTo>
                    <a:pt x="884126" y="1962979"/>
                  </a:moveTo>
                  <a:lnTo>
                    <a:pt x="90295" y="1503684"/>
                  </a:lnTo>
                  <a:cubicBezTo>
                    <a:pt x="40395" y="1475109"/>
                    <a:pt x="0" y="1397480"/>
                    <a:pt x="0" y="1330900"/>
                  </a:cubicBezTo>
                  <a:lnTo>
                    <a:pt x="0" y="79220"/>
                  </a:lnTo>
                  <a:cubicBezTo>
                    <a:pt x="0" y="12545"/>
                    <a:pt x="40395" y="-17935"/>
                    <a:pt x="90295" y="10831"/>
                  </a:cubicBezTo>
                  <a:lnTo>
                    <a:pt x="884126" y="470221"/>
                  </a:lnTo>
                  <a:cubicBezTo>
                    <a:pt x="933931" y="498796"/>
                    <a:pt x="974326" y="576425"/>
                    <a:pt x="974326" y="643005"/>
                  </a:cubicBezTo>
                  <a:lnTo>
                    <a:pt x="974326" y="1894876"/>
                  </a:lnTo>
                  <a:cubicBezTo>
                    <a:pt x="974326" y="1961551"/>
                    <a:pt x="933931" y="1991840"/>
                    <a:pt x="884126" y="1962979"/>
                  </a:cubicBez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31"/>
            <p:cNvSpPr/>
            <p:nvPr/>
          </p:nvSpPr>
          <p:spPr>
            <a:xfrm>
              <a:off x="6324400" y="3534911"/>
              <a:ext cx="27183" cy="49530"/>
            </a:xfrm>
            <a:custGeom>
              <a:rect b="b" l="l" r="r" t="t"/>
              <a:pathLst>
                <a:path extrusionOk="0" h="49530" w="27183">
                  <a:moveTo>
                    <a:pt x="0" y="49530"/>
                  </a:moveTo>
                  <a:lnTo>
                    <a:pt x="27184" y="36100"/>
                  </a:lnTo>
                  <a:lnTo>
                    <a:pt x="884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5423355" y="1605432"/>
              <a:ext cx="45242" cy="39909"/>
            </a:xfrm>
            <a:custGeom>
              <a:rect b="b" l="l" r="r" t="t"/>
              <a:pathLst>
                <a:path extrusionOk="0" h="39909" w="45242">
                  <a:moveTo>
                    <a:pt x="0" y="12097"/>
                  </a:moveTo>
                  <a:cubicBezTo>
                    <a:pt x="7993" y="7334"/>
                    <a:pt x="16396" y="3286"/>
                    <a:pt x="25092" y="0"/>
                  </a:cubicBezTo>
                  <a:lnTo>
                    <a:pt x="45242" y="3991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5387713" y="1613611"/>
              <a:ext cx="974325" cy="1973876"/>
            </a:xfrm>
            <a:custGeom>
              <a:rect b="b" l="l" r="r" t="t"/>
              <a:pathLst>
                <a:path extrusionOk="0" h="1973876" w="974325">
                  <a:moveTo>
                    <a:pt x="884126" y="1963020"/>
                  </a:moveTo>
                  <a:lnTo>
                    <a:pt x="90199" y="1503439"/>
                  </a:lnTo>
                  <a:cubicBezTo>
                    <a:pt x="40395" y="1474864"/>
                    <a:pt x="0" y="1397235"/>
                    <a:pt x="0" y="1330655"/>
                  </a:cubicBezTo>
                  <a:lnTo>
                    <a:pt x="0" y="79261"/>
                  </a:lnTo>
                  <a:cubicBezTo>
                    <a:pt x="0" y="12586"/>
                    <a:pt x="40395" y="-17990"/>
                    <a:pt x="90199" y="10871"/>
                  </a:cubicBezTo>
                  <a:lnTo>
                    <a:pt x="884126" y="470262"/>
                  </a:lnTo>
                  <a:cubicBezTo>
                    <a:pt x="933931" y="498837"/>
                    <a:pt x="974326" y="576370"/>
                    <a:pt x="974326" y="642950"/>
                  </a:cubicBezTo>
                  <a:lnTo>
                    <a:pt x="974326" y="1894630"/>
                  </a:lnTo>
                  <a:cubicBezTo>
                    <a:pt x="974326" y="1961210"/>
                    <a:pt x="933931" y="1991881"/>
                    <a:pt x="884126" y="1963020"/>
                  </a:cubicBezTo>
                  <a:close/>
                </a:path>
              </a:pathLst>
            </a:custGeom>
            <a:solidFill>
              <a:srgbClr val="2E24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31"/>
            <p:cNvSpPr/>
            <p:nvPr/>
          </p:nvSpPr>
          <p:spPr>
            <a:xfrm>
              <a:off x="5477912" y="1749736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31"/>
            <p:cNvSpPr/>
            <p:nvPr/>
          </p:nvSpPr>
          <p:spPr>
            <a:xfrm>
              <a:off x="5649377" y="1848986"/>
              <a:ext cx="613432" cy="407098"/>
            </a:xfrm>
            <a:custGeom>
              <a:rect b="b" l="l" r="r" t="t"/>
              <a:pathLst>
                <a:path extrusionOk="0" h="407098" w="613432">
                  <a:moveTo>
                    <a:pt x="613433" y="407099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0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31"/>
            <p:cNvSpPr/>
            <p:nvPr/>
          </p:nvSpPr>
          <p:spPr>
            <a:xfrm>
              <a:off x="5477912" y="1916804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31"/>
            <p:cNvSpPr/>
            <p:nvPr/>
          </p:nvSpPr>
          <p:spPr>
            <a:xfrm>
              <a:off x="5649377" y="2015959"/>
              <a:ext cx="405945" cy="287083"/>
            </a:xfrm>
            <a:custGeom>
              <a:rect b="b" l="l" r="r" t="t"/>
              <a:pathLst>
                <a:path extrusionOk="0" h="287083" w="405945">
                  <a:moveTo>
                    <a:pt x="405945" y="28708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05945" y="234887"/>
                  </a:lnTo>
                  <a:lnTo>
                    <a:pt x="405945" y="287084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5477912" y="2000338"/>
              <a:ext cx="144376" cy="135636"/>
            </a:xfrm>
            <a:custGeom>
              <a:rect b="b" l="l" r="r" t="t"/>
              <a:pathLst>
                <a:path extrusionOk="0" h="135636" w="144376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439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5649377" y="2099494"/>
              <a:ext cx="505174" cy="344519"/>
            </a:xfrm>
            <a:custGeom>
              <a:rect b="b" l="l" r="r" t="t"/>
              <a:pathLst>
                <a:path extrusionOk="0" h="344519" w="505174">
                  <a:moveTo>
                    <a:pt x="505174" y="344519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05174" y="292322"/>
                  </a:lnTo>
                  <a:lnTo>
                    <a:pt x="505174" y="344519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5477912" y="2083778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5649377" y="2183028"/>
              <a:ext cx="351863" cy="255746"/>
            </a:xfrm>
            <a:custGeom>
              <a:rect b="b" l="l" r="r" t="t"/>
              <a:pathLst>
                <a:path extrusionOk="0" h="255746" w="351863">
                  <a:moveTo>
                    <a:pt x="351864" y="25574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51864" y="203549"/>
                  </a:lnTo>
                  <a:lnTo>
                    <a:pt x="351864" y="25574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5477912" y="1833270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5649377" y="1932425"/>
              <a:ext cx="306716" cy="229742"/>
            </a:xfrm>
            <a:custGeom>
              <a:rect b="b" l="l" r="r" t="t"/>
              <a:pathLst>
                <a:path extrusionOk="0" h="229742" w="306716">
                  <a:moveTo>
                    <a:pt x="306716" y="22974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743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5477912" y="2167312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5649377" y="2266467"/>
              <a:ext cx="180399" cy="156591"/>
            </a:xfrm>
            <a:custGeom>
              <a:rect b="b" l="l" r="r" t="t"/>
              <a:pathLst>
                <a:path extrusionOk="0" h="156591" w="180399">
                  <a:moveTo>
                    <a:pt x="180399" y="15659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80399" y="104394"/>
                  </a:lnTo>
                  <a:lnTo>
                    <a:pt x="180399" y="1565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5477912" y="2334380"/>
              <a:ext cx="144376" cy="135636"/>
            </a:xfrm>
            <a:custGeom>
              <a:rect b="b" l="l" r="r" t="t"/>
              <a:pathLst>
                <a:path extrusionOk="0" h="135636" w="144376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5649377" y="2433536"/>
              <a:ext cx="568380" cy="381000"/>
            </a:xfrm>
            <a:custGeom>
              <a:rect b="b" l="l" r="r" t="t"/>
              <a:pathLst>
                <a:path extrusionOk="0" h="381000" w="568380">
                  <a:moveTo>
                    <a:pt x="568380" y="381000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68380" y="328803"/>
                  </a:lnTo>
                  <a:lnTo>
                    <a:pt x="568380" y="38100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5477912" y="2417819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5649377" y="2517070"/>
              <a:ext cx="171369" cy="151352"/>
            </a:xfrm>
            <a:custGeom>
              <a:rect b="b" l="l" r="r" t="t"/>
              <a:pathLst>
                <a:path extrusionOk="0" h="151352" w="171369">
                  <a:moveTo>
                    <a:pt x="171370" y="151352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71370" y="99155"/>
                  </a:lnTo>
                  <a:lnTo>
                    <a:pt x="171370" y="151352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5477912" y="2501354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5649377" y="2600604"/>
              <a:ext cx="505174" cy="344424"/>
            </a:xfrm>
            <a:custGeom>
              <a:rect b="b" l="l" r="r" t="t"/>
              <a:pathLst>
                <a:path extrusionOk="0" h="344424" w="505174">
                  <a:moveTo>
                    <a:pt x="505174" y="344424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505174" y="292227"/>
                  </a:lnTo>
                  <a:lnTo>
                    <a:pt x="505174" y="344424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5477912" y="2250846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5649377" y="2350001"/>
              <a:ext cx="478085" cy="328898"/>
            </a:xfrm>
            <a:custGeom>
              <a:rect b="b" l="l" r="r" t="t"/>
              <a:pathLst>
                <a:path extrusionOk="0" h="328898" w="478085">
                  <a:moveTo>
                    <a:pt x="478086" y="32889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78086" y="276701"/>
                  </a:lnTo>
                  <a:lnTo>
                    <a:pt x="478086" y="328898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5477912" y="2584888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5649377" y="2684043"/>
              <a:ext cx="63110" cy="88773"/>
            </a:xfrm>
            <a:custGeom>
              <a:rect b="b" l="l" r="r" t="t"/>
              <a:pathLst>
                <a:path extrusionOk="0" h="88773" w="63110">
                  <a:moveTo>
                    <a:pt x="63111" y="8877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3111" y="36576"/>
                  </a:lnTo>
                  <a:lnTo>
                    <a:pt x="63111" y="88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5477912" y="2751956"/>
              <a:ext cx="144376" cy="135636"/>
            </a:xfrm>
            <a:custGeom>
              <a:rect b="b" l="l" r="r" t="t"/>
              <a:pathLst>
                <a:path extrusionOk="0" h="135636" w="144376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5649377" y="2851112"/>
              <a:ext cx="117287" cy="120014"/>
            </a:xfrm>
            <a:custGeom>
              <a:rect b="b" l="l" r="r" t="t"/>
              <a:pathLst>
                <a:path extrusionOk="0" h="120014" w="117287">
                  <a:moveTo>
                    <a:pt x="117288" y="120015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17288" y="67818"/>
                  </a:lnTo>
                  <a:lnTo>
                    <a:pt x="117288" y="120015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5477912" y="2835395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5649377" y="2934646"/>
              <a:ext cx="306716" cy="229647"/>
            </a:xfrm>
            <a:custGeom>
              <a:rect b="b" l="l" r="r" t="t"/>
              <a:pathLst>
                <a:path extrusionOk="0" h="229647" w="306716">
                  <a:moveTo>
                    <a:pt x="306716" y="22964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648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5477912" y="2918929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5649377" y="3018085"/>
              <a:ext cx="487115" cy="334137"/>
            </a:xfrm>
            <a:custGeom>
              <a:rect b="b" l="l" r="r" t="t"/>
              <a:pathLst>
                <a:path extrusionOk="0" h="334137" w="487115">
                  <a:moveTo>
                    <a:pt x="487115" y="334137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87115" y="281940"/>
                  </a:lnTo>
                  <a:lnTo>
                    <a:pt x="487115" y="334137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5477912" y="2668422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1"/>
            <p:cNvSpPr/>
            <p:nvPr/>
          </p:nvSpPr>
          <p:spPr>
            <a:xfrm>
              <a:off x="5649377" y="2767577"/>
              <a:ext cx="613432" cy="407193"/>
            </a:xfrm>
            <a:custGeom>
              <a:rect b="b" l="l" r="r" t="t"/>
              <a:pathLst>
                <a:path extrusionOk="0" h="407193" w="613432">
                  <a:moveTo>
                    <a:pt x="613433" y="40719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194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1"/>
            <p:cNvSpPr/>
            <p:nvPr/>
          </p:nvSpPr>
          <p:spPr>
            <a:xfrm>
              <a:off x="1926580" y="1674106"/>
              <a:ext cx="1230952" cy="1017480"/>
            </a:xfrm>
            <a:custGeom>
              <a:rect b="b" l="l" r="r" t="t"/>
              <a:pathLst>
                <a:path extrusionOk="0" h="1017480" w="1230952">
                  <a:moveTo>
                    <a:pt x="342929" y="947072"/>
                  </a:moveTo>
                  <a:lnTo>
                    <a:pt x="256246" y="902495"/>
                  </a:lnTo>
                  <a:lnTo>
                    <a:pt x="74612" y="1007270"/>
                  </a:lnTo>
                  <a:cubicBezTo>
                    <a:pt x="33457" y="1031082"/>
                    <a:pt x="0" y="1011842"/>
                    <a:pt x="0" y="964122"/>
                  </a:cubicBezTo>
                  <a:lnTo>
                    <a:pt x="0" y="765811"/>
                  </a:lnTo>
                  <a:cubicBezTo>
                    <a:pt x="2848" y="713186"/>
                    <a:pt x="30561" y="665065"/>
                    <a:pt x="74612" y="636271"/>
                  </a:cubicBezTo>
                  <a:lnTo>
                    <a:pt x="1156341" y="10193"/>
                  </a:lnTo>
                  <a:cubicBezTo>
                    <a:pt x="1197496" y="-13620"/>
                    <a:pt x="1230953" y="5716"/>
                    <a:pt x="1230953" y="53341"/>
                  </a:cubicBezTo>
                  <a:lnTo>
                    <a:pt x="1230953" y="252318"/>
                  </a:lnTo>
                  <a:cubicBezTo>
                    <a:pt x="1228101" y="304944"/>
                    <a:pt x="1200395" y="353064"/>
                    <a:pt x="1156341" y="381859"/>
                  </a:cubicBezTo>
                  <a:lnTo>
                    <a:pt x="429042" y="802292"/>
                  </a:lnTo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3112195" y="1676584"/>
              <a:ext cx="59119" cy="52197"/>
            </a:xfrm>
            <a:custGeom>
              <a:rect b="b" l="l" r="r" t="t"/>
              <a:pathLst>
                <a:path extrusionOk="0" h="52197" w="59119">
                  <a:moveTo>
                    <a:pt x="18249" y="0"/>
                  </a:moveTo>
                  <a:lnTo>
                    <a:pt x="59119" y="16574"/>
                  </a:lnTo>
                  <a:lnTo>
                    <a:pt x="24522" y="52197"/>
                  </a:lnTo>
                  <a:lnTo>
                    <a:pt x="0" y="12859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2269509" y="2593746"/>
              <a:ext cx="43151" cy="44767"/>
            </a:xfrm>
            <a:custGeom>
              <a:rect b="b" l="l" r="r" t="t"/>
              <a:pathLst>
                <a:path extrusionOk="0" h="44767" w="43151">
                  <a:moveTo>
                    <a:pt x="0" y="27432"/>
                  </a:moveTo>
                  <a:lnTo>
                    <a:pt x="43056" y="44767"/>
                  </a:lnTo>
                  <a:lnTo>
                    <a:pt x="43151" y="7620"/>
                  </a:lnTo>
                  <a:lnTo>
                    <a:pt x="5038" y="0"/>
                  </a:lnTo>
                  <a:lnTo>
                    <a:pt x="0" y="2743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1950116" y="2650325"/>
              <a:ext cx="58584" cy="57547"/>
            </a:xfrm>
            <a:custGeom>
              <a:rect b="b" l="l" r="r" t="t"/>
              <a:pathLst>
                <a:path extrusionOk="0" h="57547" w="58584">
                  <a:moveTo>
                    <a:pt x="48415" y="57150"/>
                  </a:moveTo>
                  <a:cubicBezTo>
                    <a:pt x="50030" y="60579"/>
                    <a:pt x="1747" y="40767"/>
                    <a:pt x="36" y="38100"/>
                  </a:cubicBezTo>
                  <a:cubicBezTo>
                    <a:pt x="-1675" y="35433"/>
                    <a:pt x="58585" y="0"/>
                    <a:pt x="5858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1969256" y="1691533"/>
              <a:ext cx="1231332" cy="1017436"/>
            </a:xfrm>
            <a:custGeom>
              <a:rect b="b" l="l" r="r" t="t"/>
              <a:pathLst>
                <a:path extrusionOk="0" h="1017436" w="1231332">
                  <a:moveTo>
                    <a:pt x="429422" y="802106"/>
                  </a:moveTo>
                  <a:lnTo>
                    <a:pt x="1156721" y="381386"/>
                  </a:lnTo>
                  <a:cubicBezTo>
                    <a:pt x="1200737" y="352554"/>
                    <a:pt x="1228443" y="304462"/>
                    <a:pt x="1231333" y="251846"/>
                  </a:cubicBezTo>
                  <a:lnTo>
                    <a:pt x="1231333" y="53250"/>
                  </a:lnTo>
                  <a:cubicBezTo>
                    <a:pt x="1231333" y="5625"/>
                    <a:pt x="1197876" y="-13425"/>
                    <a:pt x="1156721" y="10007"/>
                  </a:cubicBezTo>
                  <a:lnTo>
                    <a:pt x="74612" y="636085"/>
                  </a:lnTo>
                  <a:cubicBezTo>
                    <a:pt x="30584" y="664898"/>
                    <a:pt x="2878" y="713009"/>
                    <a:pt x="0" y="765625"/>
                  </a:cubicBezTo>
                  <a:lnTo>
                    <a:pt x="0" y="964221"/>
                  </a:lnTo>
                  <a:cubicBezTo>
                    <a:pt x="0" y="1011846"/>
                    <a:pt x="33457" y="1030896"/>
                    <a:pt x="74612" y="1007369"/>
                  </a:cubicBezTo>
                  <a:lnTo>
                    <a:pt x="256246" y="902594"/>
                  </a:lnTo>
                  <a:lnTo>
                    <a:pt x="343309" y="94726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2066299" y="1805171"/>
              <a:ext cx="1037246" cy="669226"/>
            </a:xfrm>
            <a:custGeom>
              <a:rect b="b" l="l" r="r" t="t"/>
              <a:pathLst>
                <a:path extrusionOk="0" h="669226" w="1037246">
                  <a:moveTo>
                    <a:pt x="1037247" y="69152"/>
                  </a:moveTo>
                  <a:lnTo>
                    <a:pt x="0" y="669227"/>
                  </a:lnTo>
                  <a:lnTo>
                    <a:pt x="0" y="600170"/>
                  </a:lnTo>
                  <a:lnTo>
                    <a:pt x="1037247" y="0"/>
                  </a:lnTo>
                  <a:lnTo>
                    <a:pt x="1037247" y="691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066299" y="2133308"/>
              <a:ext cx="679110" cy="462057"/>
            </a:xfrm>
            <a:custGeom>
              <a:rect b="b" l="l" r="r" t="t"/>
              <a:pathLst>
                <a:path extrusionOk="0" h="462057" w="679110">
                  <a:moveTo>
                    <a:pt x="679110" y="69151"/>
                  </a:moveTo>
                  <a:lnTo>
                    <a:pt x="0" y="462058"/>
                  </a:lnTo>
                  <a:lnTo>
                    <a:pt x="0" y="392906"/>
                  </a:lnTo>
                  <a:lnTo>
                    <a:pt x="679110" y="0"/>
                  </a:lnTo>
                  <a:lnTo>
                    <a:pt x="679110" y="69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0" name="Google Shape;810;p31"/>
            <p:cNvGrpSpPr/>
            <p:nvPr/>
          </p:nvGrpSpPr>
          <p:grpSpPr>
            <a:xfrm>
              <a:off x="4146745" y="1006881"/>
              <a:ext cx="330894" cy="250785"/>
              <a:chOff x="6621095" y="1452181"/>
              <a:chExt cx="330894" cy="250785"/>
            </a:xfrm>
          </p:grpSpPr>
          <p:sp>
            <p:nvSpPr>
              <p:cNvPr id="811" name="Google Shape;811;p31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31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31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31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31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16" name="Google Shape;816;p31"/>
            <p:cNvSpPr/>
            <p:nvPr/>
          </p:nvSpPr>
          <p:spPr>
            <a:xfrm>
              <a:off x="4444588" y="826743"/>
              <a:ext cx="153590" cy="431871"/>
            </a:xfrm>
            <a:custGeom>
              <a:rect b="b" l="l" r="r" t="t"/>
              <a:pathLst>
                <a:path extrusionOk="0" h="431871" w="153590">
                  <a:moveTo>
                    <a:pt x="11570" y="362351"/>
                  </a:moveTo>
                  <a:cubicBezTo>
                    <a:pt x="19754" y="356891"/>
                    <a:pt x="28299" y="351990"/>
                    <a:pt x="37138" y="347682"/>
                  </a:cubicBezTo>
                  <a:cubicBezTo>
                    <a:pt x="45379" y="345048"/>
                    <a:pt x="52878" y="340475"/>
                    <a:pt x="58999" y="334347"/>
                  </a:cubicBezTo>
                  <a:cubicBezTo>
                    <a:pt x="66983" y="326537"/>
                    <a:pt x="80099" y="296819"/>
                    <a:pt x="89509" y="267672"/>
                  </a:cubicBezTo>
                  <a:cubicBezTo>
                    <a:pt x="98871" y="234986"/>
                    <a:pt x="102568" y="200933"/>
                    <a:pt x="100439" y="166993"/>
                  </a:cubicBezTo>
                  <a:cubicBezTo>
                    <a:pt x="96542" y="126321"/>
                    <a:pt x="81905" y="69457"/>
                    <a:pt x="78198" y="46121"/>
                  </a:cubicBezTo>
                  <a:cubicBezTo>
                    <a:pt x="74491" y="22785"/>
                    <a:pt x="82000" y="13355"/>
                    <a:pt x="92930" y="4782"/>
                  </a:cubicBezTo>
                  <a:cubicBezTo>
                    <a:pt x="105667" y="-5314"/>
                    <a:pt x="123250" y="-837"/>
                    <a:pt x="132660" y="31929"/>
                  </a:cubicBezTo>
                  <a:cubicBezTo>
                    <a:pt x="144779" y="77261"/>
                    <a:pt x="151793" y="123811"/>
                    <a:pt x="153570" y="170708"/>
                  </a:cubicBezTo>
                  <a:cubicBezTo>
                    <a:pt x="153960" y="205545"/>
                    <a:pt x="148599" y="240208"/>
                    <a:pt x="137698" y="273292"/>
                  </a:cubicBezTo>
                  <a:cubicBezTo>
                    <a:pt x="128012" y="301634"/>
                    <a:pt x="114924" y="328691"/>
                    <a:pt x="98728" y="353874"/>
                  </a:cubicBezTo>
                  <a:cubicBezTo>
                    <a:pt x="94261" y="361398"/>
                    <a:pt x="92740" y="368161"/>
                    <a:pt x="85897" y="383592"/>
                  </a:cubicBezTo>
                  <a:cubicBezTo>
                    <a:pt x="79329" y="399096"/>
                    <a:pt x="69083" y="412763"/>
                    <a:pt x="56052" y="423406"/>
                  </a:cubicBezTo>
                  <a:cubicBezTo>
                    <a:pt x="44647" y="431598"/>
                    <a:pt x="39229" y="432931"/>
                    <a:pt x="36473" y="431217"/>
                  </a:cubicBezTo>
                  <a:cubicBezTo>
                    <a:pt x="33716" y="429502"/>
                    <a:pt x="33811" y="425597"/>
                    <a:pt x="38659" y="421692"/>
                  </a:cubicBezTo>
                  <a:cubicBezTo>
                    <a:pt x="46747" y="415317"/>
                    <a:pt x="53638" y="407542"/>
                    <a:pt x="58999" y="398736"/>
                  </a:cubicBezTo>
                  <a:cubicBezTo>
                    <a:pt x="58999" y="398736"/>
                    <a:pt x="49019" y="408833"/>
                    <a:pt x="42461" y="414357"/>
                  </a:cubicBezTo>
                  <a:cubicBezTo>
                    <a:pt x="36691" y="419245"/>
                    <a:pt x="30295" y="423344"/>
                    <a:pt x="23451" y="426549"/>
                  </a:cubicBezTo>
                  <a:cubicBezTo>
                    <a:pt x="16798" y="429502"/>
                    <a:pt x="7483" y="423787"/>
                    <a:pt x="12236" y="419310"/>
                  </a:cubicBezTo>
                  <a:cubicBezTo>
                    <a:pt x="16988" y="414834"/>
                    <a:pt x="21740" y="412548"/>
                    <a:pt x="31245" y="404261"/>
                  </a:cubicBezTo>
                  <a:cubicBezTo>
                    <a:pt x="36359" y="399914"/>
                    <a:pt x="40921" y="394956"/>
                    <a:pt x="44837" y="389497"/>
                  </a:cubicBezTo>
                  <a:cubicBezTo>
                    <a:pt x="38146" y="394658"/>
                    <a:pt x="31064" y="399276"/>
                    <a:pt x="23641" y="403308"/>
                  </a:cubicBezTo>
                  <a:cubicBezTo>
                    <a:pt x="17910" y="406783"/>
                    <a:pt x="11333" y="408597"/>
                    <a:pt x="4632" y="408547"/>
                  </a:cubicBezTo>
                  <a:cubicBezTo>
                    <a:pt x="1115" y="408547"/>
                    <a:pt x="-3162" y="403404"/>
                    <a:pt x="3491" y="399022"/>
                  </a:cubicBezTo>
                  <a:cubicBezTo>
                    <a:pt x="12635" y="394058"/>
                    <a:pt x="21161" y="388014"/>
                    <a:pt x="28869" y="381020"/>
                  </a:cubicBezTo>
                  <a:cubicBezTo>
                    <a:pt x="36187" y="373781"/>
                    <a:pt x="40275" y="367590"/>
                    <a:pt x="38374" y="367494"/>
                  </a:cubicBezTo>
                  <a:cubicBezTo>
                    <a:pt x="36473" y="367399"/>
                    <a:pt x="32290" y="371876"/>
                    <a:pt x="23736" y="374638"/>
                  </a:cubicBezTo>
                  <a:cubicBezTo>
                    <a:pt x="15182" y="377400"/>
                    <a:pt x="5963" y="374638"/>
                    <a:pt x="4727" y="370161"/>
                  </a:cubicBezTo>
                  <a:cubicBezTo>
                    <a:pt x="3491" y="365685"/>
                    <a:pt x="3586" y="366256"/>
                    <a:pt x="11570" y="36235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15562" y="822838"/>
              <a:ext cx="88583" cy="120566"/>
            </a:xfrm>
            <a:custGeom>
              <a:rect b="b" l="l" r="r" t="t"/>
              <a:pathLst>
                <a:path extrusionOk="0" h="120566" w="88583">
                  <a:moveTo>
                    <a:pt x="88584" y="96127"/>
                  </a:moveTo>
                  <a:cubicBezTo>
                    <a:pt x="88584" y="96127"/>
                    <a:pt x="56458" y="128131"/>
                    <a:pt x="18534" y="118892"/>
                  </a:cubicBezTo>
                  <a:cubicBezTo>
                    <a:pt x="13117" y="115177"/>
                    <a:pt x="0" y="40406"/>
                    <a:pt x="0" y="40406"/>
                  </a:cubicBezTo>
                  <a:cubicBezTo>
                    <a:pt x="0" y="40406"/>
                    <a:pt x="0" y="-1028"/>
                    <a:pt x="31746" y="20"/>
                  </a:cubicBezTo>
                  <a:cubicBezTo>
                    <a:pt x="63491" y="1067"/>
                    <a:pt x="88584" y="96127"/>
                    <a:pt x="88584" y="961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32"/>
          <p:cNvSpPr txBox="1"/>
          <p:nvPr>
            <p:ph type="title"/>
          </p:nvPr>
        </p:nvSpPr>
        <p:spPr>
          <a:xfrm>
            <a:off x="311700" y="78475"/>
            <a:ext cx="8520600" cy="14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600"/>
              <a:t>Come  documentare  il  progetto candidato ?</a:t>
            </a:r>
            <a:r>
              <a:rPr b="1" lang="it" sz="4600">
                <a:solidFill>
                  <a:srgbClr val="666666"/>
                </a:solidFill>
              </a:rPr>
              <a:t> </a:t>
            </a:r>
            <a:endParaRPr sz="4600"/>
          </a:p>
        </p:txBody>
      </p:sp>
      <p:sp>
        <p:nvSpPr>
          <p:cNvPr id="823" name="Google Shape;823;p32"/>
          <p:cNvSpPr txBox="1"/>
          <p:nvPr>
            <p:ph idx="1" type="body"/>
          </p:nvPr>
        </p:nvSpPr>
        <p:spPr>
          <a:xfrm>
            <a:off x="457200" y="1782900"/>
            <a:ext cx="6152400" cy="278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it" sz="3000">
                <a:solidFill>
                  <a:srgbClr val="000000"/>
                </a:solidFill>
              </a:rPr>
              <a:t>Dovrà restare disponibile online per almeno un anno </a:t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000000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it" sz="3000">
                <a:solidFill>
                  <a:srgbClr val="000000"/>
                </a:solidFill>
              </a:rPr>
              <a:t>Il link al video deve essere inserito nel form di candidatura</a:t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  <p:grpSp>
        <p:nvGrpSpPr>
          <p:cNvPr id="824" name="Google Shape;824;p32"/>
          <p:cNvGrpSpPr/>
          <p:nvPr/>
        </p:nvGrpSpPr>
        <p:grpSpPr>
          <a:xfrm>
            <a:off x="7141852" y="2235873"/>
            <a:ext cx="1846680" cy="2666132"/>
            <a:chOff x="1926580" y="602477"/>
            <a:chExt cx="4456273" cy="6620641"/>
          </a:xfrm>
        </p:grpSpPr>
        <p:sp>
          <p:nvSpPr>
            <p:cNvPr id="825" name="Google Shape;825;p32"/>
            <p:cNvSpPr/>
            <p:nvPr/>
          </p:nvSpPr>
          <p:spPr>
            <a:xfrm>
              <a:off x="4352367" y="1409287"/>
              <a:ext cx="1407834" cy="1779317"/>
            </a:xfrm>
            <a:custGeom>
              <a:rect b="b" l="l" r="r" t="t"/>
              <a:pathLst>
                <a:path extrusionOk="0" h="1779317" w="1407834">
                  <a:moveTo>
                    <a:pt x="1367440" y="1774437"/>
                  </a:moveTo>
                  <a:lnTo>
                    <a:pt x="40490" y="1006627"/>
                  </a:lnTo>
                  <a:cubicBezTo>
                    <a:pt x="18059" y="993768"/>
                    <a:pt x="0" y="959002"/>
                    <a:pt x="0" y="929188"/>
                  </a:cubicBezTo>
                  <a:lnTo>
                    <a:pt x="0" y="35458"/>
                  </a:lnTo>
                  <a:cubicBezTo>
                    <a:pt x="0" y="5645"/>
                    <a:pt x="18059" y="-8071"/>
                    <a:pt x="40490" y="4883"/>
                  </a:cubicBezTo>
                  <a:lnTo>
                    <a:pt x="1367440" y="772598"/>
                  </a:lnTo>
                  <a:cubicBezTo>
                    <a:pt x="1389776" y="785551"/>
                    <a:pt x="1407835" y="820223"/>
                    <a:pt x="1407835" y="850131"/>
                  </a:cubicBezTo>
                  <a:lnTo>
                    <a:pt x="1407835" y="1743767"/>
                  </a:lnTo>
                  <a:cubicBezTo>
                    <a:pt x="1407835" y="1773675"/>
                    <a:pt x="1389776" y="1787391"/>
                    <a:pt x="1367440" y="1774437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4492846" y="1745654"/>
              <a:ext cx="1118701" cy="793785"/>
            </a:xfrm>
            <a:custGeom>
              <a:rect b="b" l="l" r="r" t="t"/>
              <a:pathLst>
                <a:path extrusionOk="0" h="793785" w="1118701">
                  <a:moveTo>
                    <a:pt x="1073650" y="788370"/>
                  </a:moveTo>
                  <a:lnTo>
                    <a:pt x="45147" y="193344"/>
                  </a:lnTo>
                  <a:cubicBezTo>
                    <a:pt x="20245" y="178866"/>
                    <a:pt x="0" y="140194"/>
                    <a:pt x="0" y="106952"/>
                  </a:cubicBezTo>
                  <a:lnTo>
                    <a:pt x="0" y="39610"/>
                  </a:lnTo>
                  <a:cubicBezTo>
                    <a:pt x="0" y="6273"/>
                    <a:pt x="20245" y="-8967"/>
                    <a:pt x="45147" y="5415"/>
                  </a:cubicBezTo>
                  <a:lnTo>
                    <a:pt x="1073650" y="600442"/>
                  </a:lnTo>
                  <a:cubicBezTo>
                    <a:pt x="1098552" y="614825"/>
                    <a:pt x="1118702" y="653496"/>
                    <a:pt x="1118702" y="686834"/>
                  </a:cubicBezTo>
                  <a:lnTo>
                    <a:pt x="1118702" y="754176"/>
                  </a:lnTo>
                  <a:cubicBezTo>
                    <a:pt x="1118702" y="787513"/>
                    <a:pt x="1098552" y="802753"/>
                    <a:pt x="1073650" y="7883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3766118" y="879295"/>
              <a:ext cx="2497551" cy="3394041"/>
            </a:xfrm>
            <a:custGeom>
              <a:rect b="b" l="l" r="r" t="t"/>
              <a:pathLst>
                <a:path extrusionOk="0" h="3394041" w="2497551">
                  <a:moveTo>
                    <a:pt x="2437193" y="3386756"/>
                  </a:moveTo>
                  <a:lnTo>
                    <a:pt x="60355" y="2011346"/>
                  </a:lnTo>
                  <a:cubicBezTo>
                    <a:pt x="26993" y="1992296"/>
                    <a:pt x="0" y="1940289"/>
                    <a:pt x="0" y="1895808"/>
                  </a:cubicBezTo>
                  <a:lnTo>
                    <a:pt x="0" y="53006"/>
                  </a:lnTo>
                  <a:cubicBezTo>
                    <a:pt x="0" y="8429"/>
                    <a:pt x="26993" y="-12050"/>
                    <a:pt x="60355" y="7286"/>
                  </a:cubicBezTo>
                  <a:lnTo>
                    <a:pt x="2437193" y="1382696"/>
                  </a:lnTo>
                  <a:cubicBezTo>
                    <a:pt x="2470554" y="1401746"/>
                    <a:pt x="2497548" y="1453752"/>
                    <a:pt x="2497548" y="1498234"/>
                  </a:cubicBezTo>
                  <a:lnTo>
                    <a:pt x="2497548" y="3341036"/>
                  </a:lnTo>
                  <a:cubicBezTo>
                    <a:pt x="2497928" y="3385613"/>
                    <a:pt x="2470934" y="3406092"/>
                    <a:pt x="2437193" y="338675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3744257" y="892344"/>
              <a:ext cx="2498022" cy="3393845"/>
            </a:xfrm>
            <a:custGeom>
              <a:rect b="b" l="l" r="r" t="t"/>
              <a:pathLst>
                <a:path extrusionOk="0" h="3393845" w="2498022">
                  <a:moveTo>
                    <a:pt x="2437668" y="3386756"/>
                  </a:moveTo>
                  <a:lnTo>
                    <a:pt x="60450" y="2010965"/>
                  </a:lnTo>
                  <a:cubicBezTo>
                    <a:pt x="27088" y="1991915"/>
                    <a:pt x="0" y="1939908"/>
                    <a:pt x="0" y="1895331"/>
                  </a:cubicBezTo>
                  <a:lnTo>
                    <a:pt x="0" y="53006"/>
                  </a:lnTo>
                  <a:cubicBezTo>
                    <a:pt x="0" y="8429"/>
                    <a:pt x="27088" y="-12050"/>
                    <a:pt x="60450" y="7286"/>
                  </a:cubicBezTo>
                  <a:lnTo>
                    <a:pt x="2437668" y="1382696"/>
                  </a:lnTo>
                  <a:cubicBezTo>
                    <a:pt x="2471030" y="1401746"/>
                    <a:pt x="2498023" y="1453752"/>
                    <a:pt x="2498023" y="1498329"/>
                  </a:cubicBezTo>
                  <a:lnTo>
                    <a:pt x="2498023" y="3340655"/>
                  </a:lnTo>
                  <a:cubicBezTo>
                    <a:pt x="2498023" y="3385136"/>
                    <a:pt x="2471030" y="3405806"/>
                    <a:pt x="2437668" y="338675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3740075" y="894303"/>
              <a:ext cx="2498022" cy="3394082"/>
            </a:xfrm>
            <a:custGeom>
              <a:rect b="b" l="l" r="r" t="t"/>
              <a:pathLst>
                <a:path extrusionOk="0" h="3394082" w="2498022">
                  <a:moveTo>
                    <a:pt x="2437668" y="3386797"/>
                  </a:moveTo>
                  <a:lnTo>
                    <a:pt x="60450" y="2011387"/>
                  </a:lnTo>
                  <a:cubicBezTo>
                    <a:pt x="27088" y="1992337"/>
                    <a:pt x="0" y="1940330"/>
                    <a:pt x="0" y="1895753"/>
                  </a:cubicBezTo>
                  <a:lnTo>
                    <a:pt x="0" y="52951"/>
                  </a:lnTo>
                  <a:cubicBezTo>
                    <a:pt x="0" y="8470"/>
                    <a:pt x="27088" y="-12009"/>
                    <a:pt x="60450" y="7231"/>
                  </a:cubicBezTo>
                  <a:lnTo>
                    <a:pt x="2437668" y="1382641"/>
                  </a:lnTo>
                  <a:cubicBezTo>
                    <a:pt x="2470935" y="1401691"/>
                    <a:pt x="2498023" y="1453698"/>
                    <a:pt x="2498023" y="1498275"/>
                  </a:cubicBezTo>
                  <a:lnTo>
                    <a:pt x="2498023" y="3341077"/>
                  </a:lnTo>
                  <a:cubicBezTo>
                    <a:pt x="2498023" y="3385654"/>
                    <a:pt x="2470935" y="3406132"/>
                    <a:pt x="2437668" y="338679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3770110" y="934160"/>
              <a:ext cx="2435672" cy="3234830"/>
            </a:xfrm>
            <a:custGeom>
              <a:rect b="b" l="l" r="r" t="t"/>
              <a:pathLst>
                <a:path extrusionOk="0" h="3234830" w="2435672">
                  <a:moveTo>
                    <a:pt x="2435292" y="3234830"/>
                  </a:moveTo>
                  <a:lnTo>
                    <a:pt x="0" y="1825988"/>
                  </a:lnTo>
                  <a:lnTo>
                    <a:pt x="1426" y="20714"/>
                  </a:lnTo>
                  <a:cubicBezTo>
                    <a:pt x="1426" y="2236"/>
                    <a:pt x="14352" y="-5289"/>
                    <a:pt x="29940" y="3950"/>
                  </a:cubicBezTo>
                  <a:lnTo>
                    <a:pt x="2407158" y="1379360"/>
                  </a:lnTo>
                  <a:cubicBezTo>
                    <a:pt x="2424086" y="1390600"/>
                    <a:pt x="2434674" y="1409231"/>
                    <a:pt x="2435672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3770110" y="934160"/>
              <a:ext cx="2435006" cy="3234925"/>
            </a:xfrm>
            <a:custGeom>
              <a:rect b="b" l="l" r="r" t="t"/>
              <a:pathLst>
                <a:path extrusionOk="0" h="3234925" w="2435006">
                  <a:moveTo>
                    <a:pt x="2434532" y="3234926"/>
                  </a:moveTo>
                  <a:lnTo>
                    <a:pt x="0" y="1826083"/>
                  </a:lnTo>
                  <a:lnTo>
                    <a:pt x="760" y="20714"/>
                  </a:lnTo>
                  <a:cubicBezTo>
                    <a:pt x="760" y="2236"/>
                    <a:pt x="13687" y="-5289"/>
                    <a:pt x="29274" y="3950"/>
                  </a:cubicBezTo>
                  <a:lnTo>
                    <a:pt x="2406493" y="1379360"/>
                  </a:lnTo>
                  <a:cubicBezTo>
                    <a:pt x="2423411" y="1390609"/>
                    <a:pt x="2433990" y="1409240"/>
                    <a:pt x="2435007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6215951" y="4191660"/>
              <a:ext cx="26328" cy="93440"/>
            </a:xfrm>
            <a:custGeom>
              <a:rect b="b" l="l" r="r" t="t"/>
              <a:pathLst>
                <a:path extrusionOk="0" h="93440" w="26328">
                  <a:moveTo>
                    <a:pt x="0" y="93440"/>
                  </a:moveTo>
                  <a:lnTo>
                    <a:pt x="26328" y="78200"/>
                  </a:lnTo>
                  <a:lnTo>
                    <a:pt x="14922" y="0"/>
                  </a:lnTo>
                  <a:lnTo>
                    <a:pt x="0" y="9344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3761840" y="882675"/>
              <a:ext cx="63206" cy="27150"/>
            </a:xfrm>
            <a:custGeom>
              <a:rect b="b" l="l" r="r" t="t"/>
              <a:pathLst>
                <a:path extrusionOk="0" h="27150" w="63206">
                  <a:moveTo>
                    <a:pt x="0" y="15049"/>
                  </a:moveTo>
                  <a:lnTo>
                    <a:pt x="25948" y="0"/>
                  </a:lnTo>
                  <a:lnTo>
                    <a:pt x="63206" y="21336"/>
                  </a:lnTo>
                  <a:cubicBezTo>
                    <a:pt x="63206" y="21336"/>
                    <a:pt x="23477" y="27337"/>
                    <a:pt x="22526" y="27146"/>
                  </a:cubicBezTo>
                  <a:cubicBezTo>
                    <a:pt x="21576" y="26956"/>
                    <a:pt x="0" y="15049"/>
                    <a:pt x="0" y="1504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1985051" y="2961416"/>
              <a:ext cx="4154298" cy="2403527"/>
            </a:xfrm>
            <a:custGeom>
              <a:rect b="b" l="l" r="r" t="t"/>
              <a:pathLst>
                <a:path extrusionOk="0" h="2403527" w="4154298">
                  <a:moveTo>
                    <a:pt x="2399727" y="2390484"/>
                  </a:moveTo>
                  <a:lnTo>
                    <a:pt x="22508" y="1015074"/>
                  </a:lnTo>
                  <a:cubicBezTo>
                    <a:pt x="-10853" y="996024"/>
                    <a:pt x="-6671" y="962115"/>
                    <a:pt x="32013" y="939826"/>
                  </a:cubicBezTo>
                  <a:lnTo>
                    <a:pt x="1624524" y="18378"/>
                  </a:lnTo>
                  <a:cubicBezTo>
                    <a:pt x="1662543" y="-3815"/>
                    <a:pt x="1721282" y="-6292"/>
                    <a:pt x="1754548" y="13044"/>
                  </a:cubicBezTo>
                  <a:lnTo>
                    <a:pt x="4131861" y="1388454"/>
                  </a:lnTo>
                  <a:cubicBezTo>
                    <a:pt x="4165128" y="1407504"/>
                    <a:pt x="4160946" y="1441413"/>
                    <a:pt x="4122357" y="1463701"/>
                  </a:cubicBezTo>
                  <a:lnTo>
                    <a:pt x="2529751" y="2385150"/>
                  </a:lnTo>
                  <a:cubicBezTo>
                    <a:pt x="2491257" y="2407343"/>
                    <a:pt x="2432993" y="2409820"/>
                    <a:pt x="2399727" y="23904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2036757" y="2930659"/>
              <a:ext cx="4154369" cy="2403042"/>
            </a:xfrm>
            <a:custGeom>
              <a:rect b="b" l="l" r="r" t="t"/>
              <a:pathLst>
                <a:path extrusionOk="0" h="2403042" w="4154369">
                  <a:moveTo>
                    <a:pt x="2399917" y="2389999"/>
                  </a:moveTo>
                  <a:lnTo>
                    <a:pt x="22508" y="1015065"/>
                  </a:lnTo>
                  <a:cubicBezTo>
                    <a:pt x="-10853" y="996015"/>
                    <a:pt x="-6671" y="962106"/>
                    <a:pt x="32013" y="939818"/>
                  </a:cubicBezTo>
                  <a:lnTo>
                    <a:pt x="1624524" y="18464"/>
                  </a:lnTo>
                  <a:cubicBezTo>
                    <a:pt x="1662543" y="-3824"/>
                    <a:pt x="1721282" y="-6301"/>
                    <a:pt x="1754643" y="13035"/>
                  </a:cubicBezTo>
                  <a:lnTo>
                    <a:pt x="4131861" y="1388445"/>
                  </a:lnTo>
                  <a:cubicBezTo>
                    <a:pt x="4165223" y="1407495"/>
                    <a:pt x="4161041" y="1441404"/>
                    <a:pt x="4122357" y="1463693"/>
                  </a:cubicBezTo>
                  <a:lnTo>
                    <a:pt x="2530036" y="2384665"/>
                  </a:lnTo>
                  <a:cubicBezTo>
                    <a:pt x="2491542" y="2406858"/>
                    <a:pt x="2433278" y="2409335"/>
                    <a:pt x="2399917" y="238999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2036929" y="3869239"/>
              <a:ext cx="50374" cy="44958"/>
            </a:xfrm>
            <a:custGeom>
              <a:rect b="b" l="l" r="r" t="t"/>
              <a:pathLst>
                <a:path extrusionOk="0" h="44958" w="50374">
                  <a:moveTo>
                    <a:pt x="0" y="44958"/>
                  </a:moveTo>
                  <a:lnTo>
                    <a:pt x="0" y="0"/>
                  </a:lnTo>
                  <a:lnTo>
                    <a:pt x="50375" y="21146"/>
                  </a:lnTo>
                  <a:lnTo>
                    <a:pt x="0" y="44958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6153886" y="4308341"/>
              <a:ext cx="37258" cy="49244"/>
            </a:xfrm>
            <a:custGeom>
              <a:rect b="b" l="l" r="r" t="t"/>
              <a:pathLst>
                <a:path extrusionOk="0" h="49244" w="37258">
                  <a:moveTo>
                    <a:pt x="37259" y="43910"/>
                  </a:moveTo>
                  <a:lnTo>
                    <a:pt x="37259" y="0"/>
                  </a:lnTo>
                  <a:lnTo>
                    <a:pt x="0" y="12859"/>
                  </a:lnTo>
                  <a:lnTo>
                    <a:pt x="24712" y="49244"/>
                  </a:lnTo>
                  <a:lnTo>
                    <a:pt x="37259" y="4391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2036757" y="2892519"/>
              <a:ext cx="4154369" cy="2403360"/>
            </a:xfrm>
            <a:custGeom>
              <a:rect b="b" l="l" r="r" t="t"/>
              <a:pathLst>
                <a:path extrusionOk="0" h="2403360" w="4154369">
                  <a:moveTo>
                    <a:pt x="2399917" y="2390326"/>
                  </a:moveTo>
                  <a:lnTo>
                    <a:pt x="22508" y="1015106"/>
                  </a:lnTo>
                  <a:cubicBezTo>
                    <a:pt x="-10853" y="996056"/>
                    <a:pt x="-6671" y="962147"/>
                    <a:pt x="32013" y="939859"/>
                  </a:cubicBezTo>
                  <a:lnTo>
                    <a:pt x="1624524" y="18410"/>
                  </a:lnTo>
                  <a:cubicBezTo>
                    <a:pt x="1662543" y="-3879"/>
                    <a:pt x="1721282" y="-6260"/>
                    <a:pt x="1754643" y="13076"/>
                  </a:cubicBezTo>
                  <a:lnTo>
                    <a:pt x="4131861" y="1388486"/>
                  </a:lnTo>
                  <a:cubicBezTo>
                    <a:pt x="4165223" y="1407536"/>
                    <a:pt x="4161041" y="1441445"/>
                    <a:pt x="4122357" y="1463734"/>
                  </a:cubicBezTo>
                  <a:lnTo>
                    <a:pt x="2530036" y="2384896"/>
                  </a:lnTo>
                  <a:cubicBezTo>
                    <a:pt x="2491542" y="2407185"/>
                    <a:pt x="2433278" y="2409661"/>
                    <a:pt x="2399917" y="239032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2036757" y="2886502"/>
              <a:ext cx="4154369" cy="2403527"/>
            </a:xfrm>
            <a:custGeom>
              <a:rect b="b" l="l" r="r" t="t"/>
              <a:pathLst>
                <a:path extrusionOk="0" h="2403527" w="4154369">
                  <a:moveTo>
                    <a:pt x="2399917" y="2390532"/>
                  </a:moveTo>
                  <a:lnTo>
                    <a:pt x="22508" y="1015122"/>
                  </a:lnTo>
                  <a:cubicBezTo>
                    <a:pt x="-10853" y="996072"/>
                    <a:pt x="-6671" y="962067"/>
                    <a:pt x="32013" y="939874"/>
                  </a:cubicBezTo>
                  <a:lnTo>
                    <a:pt x="1624524" y="18425"/>
                  </a:lnTo>
                  <a:cubicBezTo>
                    <a:pt x="1662543" y="-3863"/>
                    <a:pt x="1721282" y="-6244"/>
                    <a:pt x="1754643" y="12996"/>
                  </a:cubicBezTo>
                  <a:lnTo>
                    <a:pt x="4131861" y="1388502"/>
                  </a:lnTo>
                  <a:cubicBezTo>
                    <a:pt x="4165223" y="1407552"/>
                    <a:pt x="4161041" y="1441461"/>
                    <a:pt x="4122357" y="1463749"/>
                  </a:cubicBezTo>
                  <a:lnTo>
                    <a:pt x="2530036" y="2385103"/>
                  </a:lnTo>
                  <a:cubicBezTo>
                    <a:pt x="2491542" y="2407391"/>
                    <a:pt x="2433278" y="2409772"/>
                    <a:pt x="2399917" y="23905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3500252" y="3065247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3657092" y="3155925"/>
              <a:ext cx="266442" cy="153985"/>
            </a:xfrm>
            <a:custGeom>
              <a:rect b="b" l="l" r="r" t="t"/>
              <a:pathLst>
                <a:path extrusionOk="0" h="153985" w="266442">
                  <a:moveTo>
                    <a:pt x="116819" y="150482"/>
                  </a:moveTo>
                  <a:lnTo>
                    <a:pt x="6090" y="86379"/>
                  </a:lnTo>
                  <a:cubicBezTo>
                    <a:pt x="-2940" y="81235"/>
                    <a:pt x="-1799" y="72091"/>
                    <a:pt x="8656" y="65995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3815428" y="3247563"/>
              <a:ext cx="266636" cy="153995"/>
            </a:xfrm>
            <a:custGeom>
              <a:rect b="b" l="l" r="r" t="t"/>
              <a:pathLst>
                <a:path extrusionOk="0" h="153995" w="266636">
                  <a:moveTo>
                    <a:pt x="116927" y="150570"/>
                  </a:moveTo>
                  <a:lnTo>
                    <a:pt x="6292" y="86466"/>
                  </a:lnTo>
                  <a:cubicBezTo>
                    <a:pt x="-3213" y="81228"/>
                    <a:pt x="-1597" y="72083"/>
                    <a:pt x="8763" y="66083"/>
                  </a:cubicBezTo>
                  <a:lnTo>
                    <a:pt x="114456" y="5028"/>
                  </a:lnTo>
                  <a:cubicBezTo>
                    <a:pt x="125262" y="-1087"/>
                    <a:pt x="138331" y="-1659"/>
                    <a:pt x="149623" y="3504"/>
                  </a:cubicBezTo>
                  <a:lnTo>
                    <a:pt x="260353" y="67607"/>
                  </a:lnTo>
                  <a:cubicBezTo>
                    <a:pt x="269857" y="72750"/>
                    <a:pt x="268242" y="81894"/>
                    <a:pt x="257786" y="87990"/>
                  </a:cubicBezTo>
                  <a:lnTo>
                    <a:pt x="152189" y="149046"/>
                  </a:lnTo>
                  <a:cubicBezTo>
                    <a:pt x="141325" y="155056"/>
                    <a:pt x="128266" y="155627"/>
                    <a:pt x="116927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3970462" y="3337185"/>
              <a:ext cx="266334" cy="153993"/>
            </a:xfrm>
            <a:custGeom>
              <a:rect b="b" l="l" r="r" t="t"/>
              <a:pathLst>
                <a:path extrusionOk="0" h="153993" w="266334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5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4127000" y="3427863"/>
              <a:ext cx="266433" cy="153993"/>
            </a:xfrm>
            <a:custGeom>
              <a:rect b="b" l="l" r="r" t="t"/>
              <a:pathLst>
                <a:path extrusionOk="0" h="153993" w="266433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4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4283886" y="3519017"/>
              <a:ext cx="266280" cy="153993"/>
            </a:xfrm>
            <a:custGeom>
              <a:rect b="b" l="l" r="r" t="t"/>
              <a:pathLst>
                <a:path extrusionOk="0" h="153993" w="266280">
                  <a:moveTo>
                    <a:pt x="116765" y="150482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260191" y="67519"/>
                  </a:lnTo>
                  <a:cubicBezTo>
                    <a:pt x="269220" y="72758"/>
                    <a:pt x="268080" y="81902"/>
                    <a:pt x="257625" y="87903"/>
                  </a:cubicBezTo>
                  <a:lnTo>
                    <a:pt x="152027" y="149053"/>
                  </a:lnTo>
                  <a:cubicBezTo>
                    <a:pt x="141164" y="155092"/>
                    <a:pt x="128085" y="155626"/>
                    <a:pt x="116765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4440564" y="3609219"/>
              <a:ext cx="266248" cy="153985"/>
            </a:xfrm>
            <a:custGeom>
              <a:rect b="b" l="l" r="r" t="t"/>
              <a:pathLst>
                <a:path extrusionOk="0" h="153985" w="266248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4597287" y="3699905"/>
              <a:ext cx="266442" cy="153983"/>
            </a:xfrm>
            <a:custGeom>
              <a:rect b="b" l="l" r="r" t="t"/>
              <a:pathLst>
                <a:path extrusionOk="0" h="153983" w="266442">
                  <a:moveTo>
                    <a:pt x="116733" y="150570"/>
                  </a:moveTo>
                  <a:lnTo>
                    <a:pt x="6099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3" y="72846"/>
                    <a:pt x="268048" y="81894"/>
                    <a:pt x="257593" y="87990"/>
                  </a:cubicBezTo>
                  <a:lnTo>
                    <a:pt x="151805" y="148950"/>
                  </a:lnTo>
                  <a:cubicBezTo>
                    <a:pt x="141037" y="155037"/>
                    <a:pt x="128015" y="155637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4753934" y="3790488"/>
              <a:ext cx="266248" cy="153985"/>
            </a:xfrm>
            <a:custGeom>
              <a:rect b="b" l="l" r="r" t="t"/>
              <a:pathLst>
                <a:path extrusionOk="0" h="153985" w="266248">
                  <a:moveTo>
                    <a:pt x="116819" y="15047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150" y="67607"/>
                  </a:lnTo>
                  <a:cubicBezTo>
                    <a:pt x="269179" y="72750"/>
                    <a:pt x="268039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39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4910657" y="3881158"/>
              <a:ext cx="266058" cy="153915"/>
            </a:xfrm>
            <a:custGeom>
              <a:rect b="b" l="l" r="r" t="t"/>
              <a:pathLst>
                <a:path extrusionOk="0" h="153915" w="266058">
                  <a:moveTo>
                    <a:pt x="116733" y="150292"/>
                  </a:moveTo>
                  <a:lnTo>
                    <a:pt x="6099" y="86284"/>
                  </a:lnTo>
                  <a:cubicBezTo>
                    <a:pt x="-2931" y="81045"/>
                    <a:pt x="-1790" y="71901"/>
                    <a:pt x="8570" y="65900"/>
                  </a:cubicBezTo>
                  <a:lnTo>
                    <a:pt x="114072" y="4940"/>
                  </a:lnTo>
                  <a:cubicBezTo>
                    <a:pt x="124907" y="-1099"/>
                    <a:pt x="137957" y="-1632"/>
                    <a:pt x="149239" y="3511"/>
                  </a:cubicBezTo>
                  <a:lnTo>
                    <a:pt x="259969" y="67519"/>
                  </a:lnTo>
                  <a:cubicBezTo>
                    <a:pt x="268998" y="72758"/>
                    <a:pt x="267858" y="81902"/>
                    <a:pt x="257402" y="87903"/>
                  </a:cubicBezTo>
                  <a:lnTo>
                    <a:pt x="152090" y="149053"/>
                  </a:lnTo>
                  <a:cubicBezTo>
                    <a:pt x="141170" y="155064"/>
                    <a:pt x="128044" y="155530"/>
                    <a:pt x="11673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067303" y="3971836"/>
              <a:ext cx="266334" cy="153993"/>
            </a:xfrm>
            <a:custGeom>
              <a:rect b="b" l="l" r="r" t="t"/>
              <a:pathLst>
                <a:path extrusionOk="0" h="153993" w="266334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4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5224035" y="4062514"/>
              <a:ext cx="266528" cy="154092"/>
            </a:xfrm>
            <a:custGeom>
              <a:rect b="b" l="l" r="r" t="t"/>
              <a:pathLst>
                <a:path extrusionOk="0" h="154092" w="266528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348" y="4940"/>
                  </a:lnTo>
                  <a:cubicBezTo>
                    <a:pt x="125212" y="-1099"/>
                    <a:pt x="138290" y="-1632"/>
                    <a:pt x="149610" y="3511"/>
                  </a:cubicBezTo>
                  <a:lnTo>
                    <a:pt x="260245" y="67519"/>
                  </a:lnTo>
                  <a:cubicBezTo>
                    <a:pt x="269750" y="72758"/>
                    <a:pt x="268134" y="81902"/>
                    <a:pt x="257679" y="87903"/>
                  </a:cubicBezTo>
                  <a:lnTo>
                    <a:pt x="152367" y="149053"/>
                  </a:lnTo>
                  <a:cubicBezTo>
                    <a:pt x="141436" y="155226"/>
                    <a:pt x="128206" y="155759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5380534" y="4153137"/>
              <a:ext cx="266473" cy="154041"/>
            </a:xfrm>
            <a:custGeom>
              <a:rect b="b" l="l" r="r" t="t"/>
              <a:pathLst>
                <a:path extrusionOk="0" h="154041" w="266473">
                  <a:moveTo>
                    <a:pt x="116958" y="150537"/>
                  </a:moveTo>
                  <a:lnTo>
                    <a:pt x="6324" y="86434"/>
                  </a:lnTo>
                  <a:cubicBezTo>
                    <a:pt x="-3181" y="81195"/>
                    <a:pt x="-1660" y="72147"/>
                    <a:pt x="8795" y="66051"/>
                  </a:cubicBezTo>
                  <a:lnTo>
                    <a:pt x="114392" y="4995"/>
                  </a:lnTo>
                  <a:cubicBezTo>
                    <a:pt x="125247" y="-1082"/>
                    <a:pt x="138325" y="-1644"/>
                    <a:pt x="149655" y="3472"/>
                  </a:cubicBezTo>
                  <a:lnTo>
                    <a:pt x="260384" y="67575"/>
                  </a:lnTo>
                  <a:cubicBezTo>
                    <a:pt x="269414" y="72814"/>
                    <a:pt x="268273" y="81862"/>
                    <a:pt x="257818" y="87958"/>
                  </a:cubicBezTo>
                  <a:lnTo>
                    <a:pt x="152221" y="149014"/>
                  </a:lnTo>
                  <a:cubicBezTo>
                    <a:pt x="141386" y="155129"/>
                    <a:pt x="128279" y="155700"/>
                    <a:pt x="116958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5537405" y="4243783"/>
              <a:ext cx="341715" cy="197836"/>
            </a:xfrm>
            <a:custGeom>
              <a:rect b="b" l="l" r="r" t="t"/>
              <a:pathLst>
                <a:path extrusionOk="0" h="197836" w="341715">
                  <a:moveTo>
                    <a:pt x="192287" y="19419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633" y="5028"/>
                  </a:lnTo>
                  <a:cubicBezTo>
                    <a:pt x="125469" y="-1087"/>
                    <a:pt x="138576" y="-1659"/>
                    <a:pt x="149896" y="3504"/>
                  </a:cubicBezTo>
                  <a:lnTo>
                    <a:pt x="335617" y="111517"/>
                  </a:lnTo>
                  <a:cubicBezTo>
                    <a:pt x="344647" y="116756"/>
                    <a:pt x="343506" y="125900"/>
                    <a:pt x="333146" y="131901"/>
                  </a:cubicBezTo>
                  <a:lnTo>
                    <a:pt x="227454" y="193051"/>
                  </a:lnTo>
                  <a:cubicBezTo>
                    <a:pt x="216581" y="199004"/>
                    <a:pt x="203531" y="199423"/>
                    <a:pt x="192287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3580766" y="3287750"/>
              <a:ext cx="266442" cy="153846"/>
            </a:xfrm>
            <a:custGeom>
              <a:rect b="b" l="l" r="r" t="t"/>
              <a:pathLst>
                <a:path extrusionOk="0" h="153846" w="266442">
                  <a:moveTo>
                    <a:pt x="117013" y="15029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424"/>
                  </a:lnTo>
                  <a:cubicBezTo>
                    <a:pt x="269373" y="72663"/>
                    <a:pt x="268233" y="81807"/>
                    <a:pt x="257873" y="87808"/>
                  </a:cubicBezTo>
                  <a:lnTo>
                    <a:pt x="152181" y="148958"/>
                  </a:lnTo>
                  <a:cubicBezTo>
                    <a:pt x="141336" y="154968"/>
                    <a:pt x="128286" y="155464"/>
                    <a:pt x="11701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3737968" y="3378809"/>
              <a:ext cx="266343" cy="153636"/>
            </a:xfrm>
            <a:custGeom>
              <a:rect b="b" l="l" r="r" t="t"/>
              <a:pathLst>
                <a:path extrusionOk="0" h="153636" w="266343">
                  <a:moveTo>
                    <a:pt x="116733" y="150101"/>
                  </a:moveTo>
                  <a:lnTo>
                    <a:pt x="6098" y="86093"/>
                  </a:lnTo>
                  <a:cubicBezTo>
                    <a:pt x="-2931" y="80854"/>
                    <a:pt x="-1790" y="71710"/>
                    <a:pt x="8570" y="6571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254" y="67138"/>
                  </a:lnTo>
                  <a:cubicBezTo>
                    <a:pt x="269283" y="72377"/>
                    <a:pt x="268143" y="81521"/>
                    <a:pt x="257688" y="87522"/>
                  </a:cubicBezTo>
                  <a:lnTo>
                    <a:pt x="152091" y="148672"/>
                  </a:lnTo>
                  <a:cubicBezTo>
                    <a:pt x="141198" y="154749"/>
                    <a:pt x="128072" y="155273"/>
                    <a:pt x="11673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3894706" y="3469202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873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4051822" y="3559729"/>
              <a:ext cx="266144" cy="154280"/>
            </a:xfrm>
            <a:custGeom>
              <a:rect b="b" l="l" r="r" t="t"/>
              <a:pathLst>
                <a:path extrusionOk="0" h="154280" w="266144">
                  <a:moveTo>
                    <a:pt x="116819" y="150823"/>
                  </a:moveTo>
                  <a:lnTo>
                    <a:pt x="6090" y="86720"/>
                  </a:lnTo>
                  <a:cubicBezTo>
                    <a:pt x="-2940" y="81576"/>
                    <a:pt x="-1799" y="72432"/>
                    <a:pt x="8656" y="66336"/>
                  </a:cubicBezTo>
                  <a:lnTo>
                    <a:pt x="114253" y="4995"/>
                  </a:lnTo>
                  <a:cubicBezTo>
                    <a:pt x="125107" y="-1082"/>
                    <a:pt x="138186" y="-1643"/>
                    <a:pt x="149515" y="3471"/>
                  </a:cubicBezTo>
                  <a:lnTo>
                    <a:pt x="260055" y="67860"/>
                  </a:lnTo>
                  <a:cubicBezTo>
                    <a:pt x="269084" y="73099"/>
                    <a:pt x="267944" y="82148"/>
                    <a:pt x="257489" y="88244"/>
                  </a:cubicBezTo>
                  <a:lnTo>
                    <a:pt x="151892" y="149299"/>
                  </a:lnTo>
                  <a:cubicBezTo>
                    <a:pt x="141104" y="155357"/>
                    <a:pt x="128092" y="155919"/>
                    <a:pt x="116819" y="150823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4207595" y="3649708"/>
              <a:ext cx="266442" cy="154372"/>
            </a:xfrm>
            <a:custGeom>
              <a:rect b="b" l="l" r="r" t="t"/>
              <a:pathLst>
                <a:path extrusionOk="0" h="154372" w="266442">
                  <a:moveTo>
                    <a:pt x="116733" y="15095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4" y="72750"/>
                    <a:pt x="268048" y="81894"/>
                    <a:pt x="257593" y="87990"/>
                  </a:cubicBezTo>
                  <a:lnTo>
                    <a:pt x="151805" y="149426"/>
                  </a:lnTo>
                  <a:cubicBezTo>
                    <a:pt x="141008" y="155437"/>
                    <a:pt x="128015" y="155999"/>
                    <a:pt x="116733" y="15095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4364526" y="3740759"/>
              <a:ext cx="266248" cy="154101"/>
            </a:xfrm>
            <a:custGeom>
              <a:rect b="b" l="l" r="r" t="t"/>
              <a:pathLst>
                <a:path extrusionOk="0" h="154101" w="266248">
                  <a:moveTo>
                    <a:pt x="116819" y="150672"/>
                  </a:moveTo>
                  <a:lnTo>
                    <a:pt x="6089" y="86664"/>
                  </a:lnTo>
                  <a:cubicBezTo>
                    <a:pt x="-2940" y="81426"/>
                    <a:pt x="-1799" y="72282"/>
                    <a:pt x="8656" y="6628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89" y="155159"/>
                    <a:pt x="128130" y="155759"/>
                    <a:pt x="116819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4521449" y="3831731"/>
              <a:ext cx="266334" cy="153985"/>
            </a:xfrm>
            <a:custGeom>
              <a:rect b="b" l="l" r="r" t="t"/>
              <a:pathLst>
                <a:path extrusionOk="0" h="153985" w="266334">
                  <a:moveTo>
                    <a:pt x="116819" y="150474"/>
                  </a:moveTo>
                  <a:lnTo>
                    <a:pt x="6090" y="86466"/>
                  </a:lnTo>
                  <a:cubicBezTo>
                    <a:pt x="-2940" y="81228"/>
                    <a:pt x="-1799" y="72084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40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4678466" y="3922592"/>
              <a:ext cx="266239" cy="153993"/>
            </a:xfrm>
            <a:custGeom>
              <a:rect b="b" l="l" r="r" t="t"/>
              <a:pathLst>
                <a:path extrusionOk="0" h="153993" w="266239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23" y="155092"/>
                    <a:pt x="128044" y="155626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4835195" y="4013365"/>
              <a:ext cx="266474" cy="153993"/>
            </a:xfrm>
            <a:custGeom>
              <a:rect b="b" l="l" r="r" t="t"/>
              <a:pathLst>
                <a:path extrusionOk="0" h="153993" w="266474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4992397" y="4104213"/>
              <a:ext cx="266533" cy="154079"/>
            </a:xfrm>
            <a:custGeom>
              <a:rect b="b" l="l" r="r" t="t"/>
              <a:pathLst>
                <a:path extrusionOk="0" h="154079" w="266533">
                  <a:moveTo>
                    <a:pt x="116733" y="150502"/>
                  </a:moveTo>
                  <a:lnTo>
                    <a:pt x="6098" y="86399"/>
                  </a:lnTo>
                  <a:cubicBezTo>
                    <a:pt x="-2931" y="81255"/>
                    <a:pt x="-1790" y="72111"/>
                    <a:pt x="8570" y="66015"/>
                  </a:cubicBezTo>
                  <a:lnTo>
                    <a:pt x="114262" y="4960"/>
                  </a:lnTo>
                  <a:cubicBezTo>
                    <a:pt x="125088" y="-1069"/>
                    <a:pt x="138119" y="-1631"/>
                    <a:pt x="149429" y="3436"/>
                  </a:cubicBezTo>
                  <a:lnTo>
                    <a:pt x="260444" y="67539"/>
                  </a:lnTo>
                  <a:cubicBezTo>
                    <a:pt x="269474" y="72778"/>
                    <a:pt x="268333" y="81922"/>
                    <a:pt x="257878" y="87923"/>
                  </a:cubicBezTo>
                  <a:lnTo>
                    <a:pt x="152281" y="148978"/>
                  </a:lnTo>
                  <a:cubicBezTo>
                    <a:pt x="141369" y="155198"/>
                    <a:pt x="128139" y="155760"/>
                    <a:pt x="116733" y="15050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5149329" y="4195292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5306305" y="4285820"/>
              <a:ext cx="266280" cy="154040"/>
            </a:xfrm>
            <a:custGeom>
              <a:rect b="b" l="l" r="r" t="t"/>
              <a:pathLst>
                <a:path extrusionOk="0" h="154040" w="266280">
                  <a:moveTo>
                    <a:pt x="116765" y="150537"/>
                  </a:moveTo>
                  <a:lnTo>
                    <a:pt x="6130" y="86434"/>
                  </a:lnTo>
                  <a:cubicBezTo>
                    <a:pt x="-2899" y="81195"/>
                    <a:pt x="-1853" y="72147"/>
                    <a:pt x="8602" y="66051"/>
                  </a:cubicBezTo>
                  <a:lnTo>
                    <a:pt x="114199" y="4995"/>
                  </a:lnTo>
                  <a:cubicBezTo>
                    <a:pt x="125053" y="-1081"/>
                    <a:pt x="138132" y="-1644"/>
                    <a:pt x="149461" y="3471"/>
                  </a:cubicBezTo>
                  <a:lnTo>
                    <a:pt x="260191" y="67575"/>
                  </a:lnTo>
                  <a:cubicBezTo>
                    <a:pt x="269221" y="72813"/>
                    <a:pt x="268080" y="81862"/>
                    <a:pt x="257625" y="87958"/>
                  </a:cubicBezTo>
                  <a:lnTo>
                    <a:pt x="152028" y="149013"/>
                  </a:lnTo>
                  <a:cubicBezTo>
                    <a:pt x="141192" y="155128"/>
                    <a:pt x="128085" y="155700"/>
                    <a:pt x="116765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3348561" y="3153075"/>
              <a:ext cx="342095" cy="197622"/>
            </a:xfrm>
            <a:custGeom>
              <a:rect b="b" l="l" r="r" t="t"/>
              <a:pathLst>
                <a:path extrusionOk="0" h="197622" w="342095">
                  <a:moveTo>
                    <a:pt x="192200" y="194194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336006" y="111231"/>
                  </a:lnTo>
                  <a:cubicBezTo>
                    <a:pt x="345036" y="116470"/>
                    <a:pt x="343895" y="125614"/>
                    <a:pt x="333440" y="131615"/>
                  </a:cubicBezTo>
                  <a:lnTo>
                    <a:pt x="227463" y="192575"/>
                  </a:lnTo>
                  <a:cubicBezTo>
                    <a:pt x="216627" y="198680"/>
                    <a:pt x="203549" y="199281"/>
                    <a:pt x="192200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5350264" y="4375807"/>
              <a:ext cx="378572" cy="242223"/>
            </a:xfrm>
            <a:custGeom>
              <a:rect b="b" l="l" r="r" t="t"/>
              <a:pathLst>
                <a:path extrusionOk="0" h="242223" w="378572">
                  <a:moveTo>
                    <a:pt x="371823" y="67980"/>
                  </a:moveTo>
                  <a:lnTo>
                    <a:pt x="261189" y="3972"/>
                  </a:lnTo>
                  <a:cubicBezTo>
                    <a:pt x="250867" y="-1324"/>
                    <a:pt x="238625" y="-1324"/>
                    <a:pt x="228303" y="3972"/>
                  </a:cubicBezTo>
                  <a:lnTo>
                    <a:pt x="116718" y="68551"/>
                  </a:lnTo>
                  <a:cubicBezTo>
                    <a:pt x="107213" y="73790"/>
                    <a:pt x="107213" y="82267"/>
                    <a:pt x="116718" y="87601"/>
                  </a:cubicBezTo>
                  <a:lnTo>
                    <a:pt x="125557" y="92745"/>
                  </a:lnTo>
                  <a:cubicBezTo>
                    <a:pt x="133921" y="97507"/>
                    <a:pt x="133826" y="105413"/>
                    <a:pt x="125557" y="110271"/>
                  </a:cubicBezTo>
                  <a:lnTo>
                    <a:pt x="7129" y="178470"/>
                  </a:lnTo>
                  <a:cubicBezTo>
                    <a:pt x="-2376" y="183804"/>
                    <a:pt x="-2376" y="192281"/>
                    <a:pt x="7129" y="197520"/>
                  </a:cubicBezTo>
                  <a:lnTo>
                    <a:pt x="77558" y="238287"/>
                  </a:lnTo>
                  <a:cubicBezTo>
                    <a:pt x="87861" y="243535"/>
                    <a:pt x="100046" y="243535"/>
                    <a:pt x="110349" y="238287"/>
                  </a:cubicBezTo>
                  <a:lnTo>
                    <a:pt x="220794" y="174469"/>
                  </a:lnTo>
                  <a:lnTo>
                    <a:pt x="243605" y="161229"/>
                  </a:lnTo>
                  <a:lnTo>
                    <a:pt x="260048" y="151704"/>
                  </a:lnTo>
                  <a:lnTo>
                    <a:pt x="276587" y="142179"/>
                  </a:lnTo>
                  <a:lnTo>
                    <a:pt x="371633" y="87220"/>
                  </a:lnTo>
                  <a:cubicBezTo>
                    <a:pt x="380853" y="81696"/>
                    <a:pt x="380853" y="73219"/>
                    <a:pt x="371823" y="6798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2893378" y="3416909"/>
              <a:ext cx="266442" cy="154101"/>
            </a:xfrm>
            <a:custGeom>
              <a:rect b="b" l="l" r="r" t="t"/>
              <a:pathLst>
                <a:path extrusionOk="0" h="154101" w="266442">
                  <a:moveTo>
                    <a:pt x="116927" y="150672"/>
                  </a:moveTo>
                  <a:lnTo>
                    <a:pt x="6292" y="86664"/>
                  </a:lnTo>
                  <a:cubicBezTo>
                    <a:pt x="-3212" y="81426"/>
                    <a:pt x="-1597" y="72282"/>
                    <a:pt x="8763" y="6628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54" y="155159"/>
                    <a:pt x="128275" y="155759"/>
                    <a:pt x="116927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3049635" y="3507492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3205860" y="3597884"/>
              <a:ext cx="266188" cy="153922"/>
            </a:xfrm>
            <a:custGeom>
              <a:rect b="b" l="l" r="r" t="t"/>
              <a:pathLst>
                <a:path extrusionOk="0" h="153922" w="266188">
                  <a:moveTo>
                    <a:pt x="116959" y="150482"/>
                  </a:moveTo>
                  <a:lnTo>
                    <a:pt x="6324" y="86474"/>
                  </a:lnTo>
                  <a:cubicBezTo>
                    <a:pt x="-3181" y="81235"/>
                    <a:pt x="-1660" y="72091"/>
                    <a:pt x="8795" y="66091"/>
                  </a:cubicBezTo>
                  <a:lnTo>
                    <a:pt x="114392" y="4940"/>
                  </a:lnTo>
                  <a:cubicBezTo>
                    <a:pt x="125256" y="-1099"/>
                    <a:pt x="138335" y="-1632"/>
                    <a:pt x="149655" y="3511"/>
                  </a:cubicBezTo>
                  <a:lnTo>
                    <a:pt x="260099" y="67519"/>
                  </a:lnTo>
                  <a:cubicBezTo>
                    <a:pt x="269129" y="72758"/>
                    <a:pt x="267988" y="81902"/>
                    <a:pt x="257533" y="87903"/>
                  </a:cubicBezTo>
                  <a:lnTo>
                    <a:pt x="151936" y="149053"/>
                  </a:lnTo>
                  <a:cubicBezTo>
                    <a:pt x="141148" y="154997"/>
                    <a:pt x="128193" y="155530"/>
                    <a:pt x="11695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4536462" y="4367735"/>
              <a:ext cx="266437" cy="154256"/>
            </a:xfrm>
            <a:custGeom>
              <a:rect b="b" l="l" r="r" t="t"/>
              <a:pathLst>
                <a:path extrusionOk="0" h="154256" w="266437">
                  <a:moveTo>
                    <a:pt x="117013" y="150537"/>
                  </a:moveTo>
                  <a:lnTo>
                    <a:pt x="6284" y="86434"/>
                  </a:lnTo>
                  <a:cubicBezTo>
                    <a:pt x="-3221" y="81291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2"/>
                    <a:pt x="138380" y="-1644"/>
                    <a:pt x="149709" y="3472"/>
                  </a:cubicBezTo>
                  <a:lnTo>
                    <a:pt x="260154" y="67575"/>
                  </a:lnTo>
                  <a:cubicBezTo>
                    <a:pt x="269659" y="72814"/>
                    <a:pt x="268043" y="81862"/>
                    <a:pt x="257588" y="87958"/>
                  </a:cubicBezTo>
                  <a:lnTo>
                    <a:pt x="152181" y="149490"/>
                  </a:lnTo>
                  <a:cubicBezTo>
                    <a:pt x="141298" y="155452"/>
                    <a:pt x="128229" y="155843"/>
                    <a:pt x="117013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4692711" y="4458183"/>
              <a:ext cx="266636" cy="153993"/>
            </a:xfrm>
            <a:custGeom>
              <a:rect b="b" l="l" r="r" t="t"/>
              <a:pathLst>
                <a:path extrusionOk="0" h="153993" w="266636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5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2" y="67519"/>
                  </a:lnTo>
                  <a:cubicBezTo>
                    <a:pt x="269857" y="72758"/>
                    <a:pt x="268242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4849162" y="4548575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733" y="150482"/>
                  </a:moveTo>
                  <a:lnTo>
                    <a:pt x="6099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663" y="72758"/>
                    <a:pt x="268048" y="81902"/>
                    <a:pt x="257593" y="87903"/>
                  </a:cubicBezTo>
                  <a:lnTo>
                    <a:pt x="151995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5005419" y="4638967"/>
              <a:ext cx="266537" cy="154092"/>
            </a:xfrm>
            <a:custGeom>
              <a:rect b="b" l="l" r="r" t="t"/>
              <a:pathLst>
                <a:path extrusionOk="0" h="154092" w="266537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357" y="4940"/>
                  </a:lnTo>
                  <a:cubicBezTo>
                    <a:pt x="125192" y="-1099"/>
                    <a:pt x="138242" y="-1632"/>
                    <a:pt x="149524" y="3511"/>
                  </a:cubicBezTo>
                  <a:lnTo>
                    <a:pt x="260254" y="67519"/>
                  </a:lnTo>
                  <a:cubicBezTo>
                    <a:pt x="269759" y="72758"/>
                    <a:pt x="268143" y="81902"/>
                    <a:pt x="257688" y="87903"/>
                  </a:cubicBezTo>
                  <a:lnTo>
                    <a:pt x="152376" y="149053"/>
                  </a:lnTo>
                  <a:cubicBezTo>
                    <a:pt x="141407" y="155226"/>
                    <a:pt x="128158" y="155759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3362257" y="3688277"/>
              <a:ext cx="306733" cy="177321"/>
            </a:xfrm>
            <a:custGeom>
              <a:rect b="b" l="l" r="r" t="t"/>
              <a:pathLst>
                <a:path extrusionOk="0" h="177321" w="306733">
                  <a:moveTo>
                    <a:pt x="157024" y="173818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300450" y="90856"/>
                  </a:lnTo>
                  <a:cubicBezTo>
                    <a:pt x="309955" y="96094"/>
                    <a:pt x="308339" y="105143"/>
                    <a:pt x="297884" y="111239"/>
                  </a:cubicBezTo>
                  <a:lnTo>
                    <a:pt x="192287" y="172294"/>
                  </a:lnTo>
                  <a:cubicBezTo>
                    <a:pt x="181451" y="178409"/>
                    <a:pt x="168344" y="178981"/>
                    <a:pt x="157024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4339992" y="4254062"/>
              <a:ext cx="306655" cy="177321"/>
            </a:xfrm>
            <a:custGeom>
              <a:rect b="b" l="l" r="r" t="t"/>
              <a:pathLst>
                <a:path extrusionOk="0" h="177321" w="306655">
                  <a:moveTo>
                    <a:pt x="157227" y="173818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300557" y="90855"/>
                  </a:lnTo>
                  <a:cubicBezTo>
                    <a:pt x="309587" y="96094"/>
                    <a:pt x="308446" y="105143"/>
                    <a:pt x="298086" y="111239"/>
                  </a:cubicBezTo>
                  <a:lnTo>
                    <a:pt x="192394" y="172294"/>
                  </a:lnTo>
                  <a:cubicBezTo>
                    <a:pt x="181587" y="178409"/>
                    <a:pt x="168518" y="178981"/>
                    <a:pt x="157227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3558805" y="3802100"/>
              <a:ext cx="891371" cy="515693"/>
            </a:xfrm>
            <a:custGeom>
              <a:rect b="b" l="l" r="r" t="t"/>
              <a:pathLst>
                <a:path extrusionOk="0" h="515693" w="891371">
                  <a:moveTo>
                    <a:pt x="741857" y="512051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885282" y="429374"/>
                  </a:lnTo>
                  <a:cubicBezTo>
                    <a:pt x="894312" y="434613"/>
                    <a:pt x="893171" y="443757"/>
                    <a:pt x="882716" y="449758"/>
                  </a:cubicBezTo>
                  <a:lnTo>
                    <a:pt x="777119" y="510908"/>
                  </a:lnTo>
                  <a:cubicBezTo>
                    <a:pt x="766208" y="516861"/>
                    <a:pt x="753129" y="517280"/>
                    <a:pt x="741857" y="51205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3471751" y="3400145"/>
              <a:ext cx="266623" cy="154042"/>
            </a:xfrm>
            <a:custGeom>
              <a:rect b="b" l="l" r="r" t="t"/>
              <a:pathLst>
                <a:path extrusionOk="0" h="154042" w="266623">
                  <a:moveTo>
                    <a:pt x="11672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340" y="67519"/>
                  </a:lnTo>
                  <a:cubicBezTo>
                    <a:pt x="269845" y="72758"/>
                    <a:pt x="268229" y="81902"/>
                    <a:pt x="257774" y="87903"/>
                  </a:cubicBezTo>
                  <a:lnTo>
                    <a:pt x="152177" y="149053"/>
                  </a:lnTo>
                  <a:cubicBezTo>
                    <a:pt x="141256" y="155159"/>
                    <a:pt x="128092" y="155692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3628284" y="3490390"/>
              <a:ext cx="266442" cy="154037"/>
            </a:xfrm>
            <a:custGeom>
              <a:rect b="b" l="l" r="r" t="t"/>
              <a:pathLst>
                <a:path extrusionOk="0" h="154037" w="266442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192"/>
                    <a:pt x="-1790" y="72143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159" y="67571"/>
                  </a:lnTo>
                  <a:cubicBezTo>
                    <a:pt x="269664" y="72810"/>
                    <a:pt x="268048" y="81859"/>
                    <a:pt x="257593" y="87955"/>
                  </a:cubicBezTo>
                  <a:lnTo>
                    <a:pt x="151996" y="149010"/>
                  </a:lnTo>
                  <a:cubicBezTo>
                    <a:pt x="141160" y="155125"/>
                    <a:pt x="128053" y="155697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3784546" y="3581216"/>
              <a:ext cx="266667" cy="153993"/>
            </a:xfrm>
            <a:custGeom>
              <a:rect b="b" l="l" r="r" t="t"/>
              <a:pathLst>
                <a:path extrusionOk="0" h="153993" w="266667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849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3941088" y="3671799"/>
              <a:ext cx="266351" cy="153784"/>
            </a:xfrm>
            <a:custGeom>
              <a:rect b="b" l="l" r="r" t="t"/>
              <a:pathLst>
                <a:path extrusionOk="0" h="153784" w="266351">
                  <a:moveTo>
                    <a:pt x="117013" y="150101"/>
                  </a:moveTo>
                  <a:lnTo>
                    <a:pt x="6284" y="86093"/>
                  </a:lnTo>
                  <a:cubicBezTo>
                    <a:pt x="-3221" y="80854"/>
                    <a:pt x="-1605" y="71710"/>
                    <a:pt x="8850" y="65710"/>
                  </a:cubicBezTo>
                  <a:lnTo>
                    <a:pt x="114162" y="4940"/>
                  </a:lnTo>
                  <a:cubicBezTo>
                    <a:pt x="125026" y="-1099"/>
                    <a:pt x="138104" y="-1632"/>
                    <a:pt x="149424" y="3511"/>
                  </a:cubicBezTo>
                  <a:lnTo>
                    <a:pt x="260059" y="67519"/>
                  </a:lnTo>
                  <a:cubicBezTo>
                    <a:pt x="269564" y="72758"/>
                    <a:pt x="267948" y="81902"/>
                    <a:pt x="257588" y="87903"/>
                  </a:cubicBezTo>
                  <a:lnTo>
                    <a:pt x="152181" y="149053"/>
                  </a:lnTo>
                  <a:cubicBezTo>
                    <a:pt x="141288" y="154968"/>
                    <a:pt x="128238" y="155359"/>
                    <a:pt x="11701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4097622" y="3762381"/>
              <a:ext cx="266636" cy="153993"/>
            </a:xfrm>
            <a:custGeom>
              <a:rect b="b" l="l" r="r" t="t"/>
              <a:pathLst>
                <a:path extrusionOk="0" h="153993" w="266636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857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4254133" y="3852876"/>
              <a:ext cx="266854" cy="154172"/>
            </a:xfrm>
            <a:custGeom>
              <a:rect b="b" l="l" r="r" t="t"/>
              <a:pathLst>
                <a:path extrusionOk="0" h="154172" w="266854">
                  <a:moveTo>
                    <a:pt x="116959" y="150570"/>
                  </a:moveTo>
                  <a:lnTo>
                    <a:pt x="6324" y="86466"/>
                  </a:lnTo>
                  <a:cubicBezTo>
                    <a:pt x="-3181" y="81228"/>
                    <a:pt x="-1660" y="72179"/>
                    <a:pt x="8795" y="66083"/>
                  </a:cubicBezTo>
                  <a:lnTo>
                    <a:pt x="114772" y="5028"/>
                  </a:lnTo>
                  <a:cubicBezTo>
                    <a:pt x="125608" y="-1087"/>
                    <a:pt x="138715" y="-1659"/>
                    <a:pt x="150035" y="3504"/>
                  </a:cubicBezTo>
                  <a:lnTo>
                    <a:pt x="260764" y="67607"/>
                  </a:lnTo>
                  <a:cubicBezTo>
                    <a:pt x="269794" y="72846"/>
                    <a:pt x="268653" y="81894"/>
                    <a:pt x="258198" y="87990"/>
                  </a:cubicBezTo>
                  <a:lnTo>
                    <a:pt x="152601" y="149046"/>
                  </a:lnTo>
                  <a:cubicBezTo>
                    <a:pt x="141661" y="155294"/>
                    <a:pt x="128383" y="155865"/>
                    <a:pt x="11695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4410814" y="3943451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4567356" y="4034034"/>
              <a:ext cx="266239" cy="153993"/>
            </a:xfrm>
            <a:custGeom>
              <a:rect b="b" l="l" r="r" t="t"/>
              <a:pathLst>
                <a:path extrusionOk="0" h="153993" w="266239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4723985" y="4124617"/>
              <a:ext cx="266248" cy="154017"/>
            </a:xfrm>
            <a:custGeom>
              <a:rect b="b" l="l" r="r" t="t"/>
              <a:pathLst>
                <a:path extrusionOk="0" h="154017" w="266248">
                  <a:moveTo>
                    <a:pt x="116638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2" y="87903"/>
                  </a:cubicBezTo>
                  <a:lnTo>
                    <a:pt x="151996" y="149053"/>
                  </a:lnTo>
                  <a:cubicBezTo>
                    <a:pt x="141103" y="155130"/>
                    <a:pt x="127977" y="155654"/>
                    <a:pt x="11663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4880346" y="4215112"/>
              <a:ext cx="266334" cy="154040"/>
            </a:xfrm>
            <a:custGeom>
              <a:rect b="b" l="l" r="r" t="t"/>
              <a:pathLst>
                <a:path extrusionOk="0" h="154040" w="266334">
                  <a:moveTo>
                    <a:pt x="116819" y="150570"/>
                  </a:moveTo>
                  <a:lnTo>
                    <a:pt x="6090" y="86466"/>
                  </a:lnTo>
                  <a:cubicBezTo>
                    <a:pt x="-2940" y="81228"/>
                    <a:pt x="-1799" y="72179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27" y="155122"/>
                    <a:pt x="128149" y="155685"/>
                    <a:pt x="11681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5036888" y="4305687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193145" y="4396270"/>
              <a:ext cx="266239" cy="154284"/>
            </a:xfrm>
            <a:custGeom>
              <a:rect b="b" l="l" r="r" t="t"/>
              <a:pathLst>
                <a:path extrusionOk="0" h="154284" w="266239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2272" y="149529"/>
                  </a:lnTo>
                  <a:cubicBezTo>
                    <a:pt x="141256" y="155511"/>
                    <a:pt x="128044" y="155873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3196776" y="3241078"/>
              <a:ext cx="384874" cy="222382"/>
            </a:xfrm>
            <a:custGeom>
              <a:rect b="b" l="l" r="r" t="t"/>
              <a:pathLst>
                <a:path extrusionOk="0" h="222382" w="384874">
                  <a:moveTo>
                    <a:pt x="235252" y="218871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378582" y="135909"/>
                  </a:lnTo>
                  <a:cubicBezTo>
                    <a:pt x="388087" y="141147"/>
                    <a:pt x="386471" y="150291"/>
                    <a:pt x="376111" y="156292"/>
                  </a:cubicBezTo>
                  <a:lnTo>
                    <a:pt x="270419" y="217443"/>
                  </a:lnTo>
                  <a:cubicBezTo>
                    <a:pt x="259584" y="223482"/>
                    <a:pt x="246534" y="224015"/>
                    <a:pt x="235252" y="21887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3242171" y="3443016"/>
              <a:ext cx="266280" cy="153882"/>
            </a:xfrm>
            <a:custGeom>
              <a:rect b="b" l="l" r="r" t="t"/>
              <a:pathLst>
                <a:path extrusionOk="0" h="153882" w="266280">
                  <a:moveTo>
                    <a:pt x="116765" y="150284"/>
                  </a:moveTo>
                  <a:lnTo>
                    <a:pt x="6131" y="86466"/>
                  </a:lnTo>
                  <a:cubicBezTo>
                    <a:pt x="-2899" y="81228"/>
                    <a:pt x="-1853" y="72179"/>
                    <a:pt x="8602" y="66083"/>
                  </a:cubicBezTo>
                  <a:lnTo>
                    <a:pt x="114199" y="5028"/>
                  </a:lnTo>
                  <a:cubicBezTo>
                    <a:pt x="125034" y="-1087"/>
                    <a:pt x="138141" y="-1659"/>
                    <a:pt x="149461" y="3504"/>
                  </a:cubicBezTo>
                  <a:lnTo>
                    <a:pt x="260191" y="67607"/>
                  </a:lnTo>
                  <a:cubicBezTo>
                    <a:pt x="269220" y="72750"/>
                    <a:pt x="268080" y="81894"/>
                    <a:pt x="257625" y="87990"/>
                  </a:cubicBezTo>
                  <a:lnTo>
                    <a:pt x="152028" y="149046"/>
                  </a:lnTo>
                  <a:cubicBezTo>
                    <a:pt x="141135" y="155027"/>
                    <a:pt x="128057" y="155484"/>
                    <a:pt x="116765" y="15028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3398660" y="3533591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3554723" y="3624118"/>
              <a:ext cx="266722" cy="153784"/>
            </a:xfrm>
            <a:custGeom>
              <a:rect b="b" l="l" r="r" t="t"/>
              <a:pathLst>
                <a:path extrusionOk="0" h="153784" w="266722">
                  <a:moveTo>
                    <a:pt x="117203" y="150156"/>
                  </a:moveTo>
                  <a:lnTo>
                    <a:pt x="6284" y="86434"/>
                  </a:lnTo>
                  <a:cubicBezTo>
                    <a:pt x="-3221" y="81195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1"/>
                    <a:pt x="138380" y="-1644"/>
                    <a:pt x="149709" y="3471"/>
                  </a:cubicBezTo>
                  <a:lnTo>
                    <a:pt x="260439" y="67575"/>
                  </a:lnTo>
                  <a:cubicBezTo>
                    <a:pt x="269944" y="72813"/>
                    <a:pt x="268328" y="81862"/>
                    <a:pt x="257873" y="87958"/>
                  </a:cubicBezTo>
                  <a:lnTo>
                    <a:pt x="152276" y="149013"/>
                  </a:lnTo>
                  <a:cubicBezTo>
                    <a:pt x="141431" y="154947"/>
                    <a:pt x="128409" y="155367"/>
                    <a:pt x="117203" y="15015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3711455" y="3714661"/>
              <a:ext cx="266433" cy="153993"/>
            </a:xfrm>
            <a:custGeom>
              <a:rect b="b" l="l" r="r" t="t"/>
              <a:pathLst>
                <a:path extrusionOk="0" h="153993" w="266433">
                  <a:moveTo>
                    <a:pt x="116918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282" y="-1099"/>
                    <a:pt x="138332" y="-1632"/>
                    <a:pt x="149614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17" y="155092"/>
                    <a:pt x="128238" y="155625"/>
                    <a:pt x="11691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3868572" y="3805244"/>
              <a:ext cx="266280" cy="154106"/>
            </a:xfrm>
            <a:custGeom>
              <a:rect b="b" l="l" r="r" t="t"/>
              <a:pathLst>
                <a:path extrusionOk="0" h="154106" w="266280">
                  <a:moveTo>
                    <a:pt x="11634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134" y="81902"/>
                    <a:pt x="257679" y="87903"/>
                  </a:cubicBezTo>
                  <a:lnTo>
                    <a:pt x="152082" y="148958"/>
                  </a:lnTo>
                  <a:cubicBezTo>
                    <a:pt x="141123" y="155235"/>
                    <a:pt x="127797" y="155807"/>
                    <a:pt x="11634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4024630" y="3895731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3" y="87903"/>
                  </a:cubicBezTo>
                  <a:lnTo>
                    <a:pt x="151996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4181086" y="3986314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4337714" y="4076809"/>
              <a:ext cx="266248" cy="154040"/>
            </a:xfrm>
            <a:custGeom>
              <a:rect b="b" l="l" r="r" t="t"/>
              <a:pathLst>
                <a:path extrusionOk="0" h="154040" w="266248">
                  <a:moveTo>
                    <a:pt x="116733" y="15057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188" y="72750"/>
                    <a:pt x="268048" y="81894"/>
                    <a:pt x="257593" y="87990"/>
                  </a:cubicBezTo>
                  <a:lnTo>
                    <a:pt x="151995" y="149046"/>
                  </a:lnTo>
                  <a:cubicBezTo>
                    <a:pt x="141141" y="155122"/>
                    <a:pt x="128063" y="155684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4494075" y="4167384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6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4650609" y="4257915"/>
              <a:ext cx="266153" cy="154012"/>
            </a:xfrm>
            <a:custGeom>
              <a:rect b="b" l="l" r="r" t="t"/>
              <a:pathLst>
                <a:path extrusionOk="0" h="154012" w="266153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287"/>
                    <a:pt x="-1790" y="72144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064" y="67571"/>
                  </a:lnTo>
                  <a:cubicBezTo>
                    <a:pt x="269093" y="72810"/>
                    <a:pt x="267953" y="81859"/>
                    <a:pt x="257498" y="87955"/>
                  </a:cubicBezTo>
                  <a:lnTo>
                    <a:pt x="151900" y="149010"/>
                  </a:lnTo>
                  <a:cubicBezTo>
                    <a:pt x="141084" y="155097"/>
                    <a:pt x="128034" y="155659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4807065" y="4348454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4963756" y="4439037"/>
              <a:ext cx="459701" cy="266038"/>
            </a:xfrm>
            <a:custGeom>
              <a:rect b="b" l="l" r="r" t="t"/>
              <a:pathLst>
                <a:path extrusionOk="0" h="266038" w="459701">
                  <a:moveTo>
                    <a:pt x="310281" y="262591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453611" y="179629"/>
                  </a:lnTo>
                  <a:cubicBezTo>
                    <a:pt x="462641" y="184772"/>
                    <a:pt x="461500" y="193916"/>
                    <a:pt x="451045" y="200012"/>
                  </a:cubicBezTo>
                  <a:lnTo>
                    <a:pt x="345448" y="261067"/>
                  </a:lnTo>
                  <a:cubicBezTo>
                    <a:pt x="334622" y="267106"/>
                    <a:pt x="321582" y="267678"/>
                    <a:pt x="310281" y="26259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3045263" y="3329192"/>
              <a:ext cx="306655" cy="177371"/>
            </a:xfrm>
            <a:custGeom>
              <a:rect b="b" l="l" r="r" t="t"/>
              <a:pathLst>
                <a:path extrusionOk="0" h="177371" w="306655">
                  <a:moveTo>
                    <a:pt x="157227" y="173811"/>
                  </a:moveTo>
                  <a:lnTo>
                    <a:pt x="6292" y="86466"/>
                  </a:lnTo>
                  <a:cubicBezTo>
                    <a:pt x="-3212" y="81228"/>
                    <a:pt x="-1597" y="72084"/>
                    <a:pt x="8763" y="66083"/>
                  </a:cubicBezTo>
                  <a:lnTo>
                    <a:pt x="114456" y="5028"/>
                  </a:lnTo>
                  <a:cubicBezTo>
                    <a:pt x="125262" y="-1088"/>
                    <a:pt x="138331" y="-1659"/>
                    <a:pt x="149623" y="3504"/>
                  </a:cubicBezTo>
                  <a:lnTo>
                    <a:pt x="300557" y="90848"/>
                  </a:lnTo>
                  <a:cubicBezTo>
                    <a:pt x="309587" y="96087"/>
                    <a:pt x="308446" y="105231"/>
                    <a:pt x="298086" y="111232"/>
                  </a:cubicBezTo>
                  <a:lnTo>
                    <a:pt x="192584" y="172382"/>
                  </a:lnTo>
                  <a:cubicBezTo>
                    <a:pt x="181701" y="178487"/>
                    <a:pt x="168566" y="179021"/>
                    <a:pt x="157227" y="17381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3224783" y="5877790"/>
              <a:ext cx="2325529" cy="1345328"/>
            </a:xfrm>
            <a:custGeom>
              <a:rect b="b" l="l" r="r" t="t"/>
              <a:pathLst>
                <a:path extrusionOk="0" h="1345328" w="2325529">
                  <a:moveTo>
                    <a:pt x="2228861" y="1341731"/>
                  </a:moveTo>
                  <a:lnTo>
                    <a:pt x="6284" y="55856"/>
                  </a:lnTo>
                  <a:cubicBezTo>
                    <a:pt x="-3221" y="50712"/>
                    <a:pt x="-1605" y="41568"/>
                    <a:pt x="8850" y="35472"/>
                  </a:cubicBezTo>
                  <a:lnTo>
                    <a:pt x="61696" y="4992"/>
                  </a:lnTo>
                  <a:cubicBezTo>
                    <a:pt x="72512" y="-1075"/>
                    <a:pt x="85562" y="-1647"/>
                    <a:pt x="96863" y="3468"/>
                  </a:cubicBezTo>
                  <a:lnTo>
                    <a:pt x="2319440" y="1289343"/>
                  </a:lnTo>
                  <a:cubicBezTo>
                    <a:pt x="2328470" y="1294582"/>
                    <a:pt x="2327329" y="1303631"/>
                    <a:pt x="2316874" y="1309727"/>
                  </a:cubicBezTo>
                  <a:lnTo>
                    <a:pt x="2264123" y="1340492"/>
                  </a:lnTo>
                  <a:cubicBezTo>
                    <a:pt x="2253231" y="1346474"/>
                    <a:pt x="2240152" y="1346931"/>
                    <a:pt x="2228861" y="134173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3817633" y="2891711"/>
              <a:ext cx="2255273" cy="1359741"/>
            </a:xfrm>
            <a:custGeom>
              <a:rect b="b" l="l" r="r" t="t"/>
              <a:pathLst>
                <a:path extrusionOk="0" h="1359741" w="2255273">
                  <a:moveTo>
                    <a:pt x="2238450" y="1357766"/>
                  </a:moveTo>
                  <a:lnTo>
                    <a:pt x="15873" y="71891"/>
                  </a:lnTo>
                  <a:cubicBezTo>
                    <a:pt x="5950" y="64538"/>
                    <a:pt x="67" y="52927"/>
                    <a:pt x="0" y="40554"/>
                  </a:cubicBezTo>
                  <a:lnTo>
                    <a:pt x="0" y="14360"/>
                  </a:lnTo>
                  <a:cubicBezTo>
                    <a:pt x="0" y="2263"/>
                    <a:pt x="7319" y="-3261"/>
                    <a:pt x="16348" y="1978"/>
                  </a:cubicBezTo>
                  <a:lnTo>
                    <a:pt x="2238925" y="1287852"/>
                  </a:lnTo>
                  <a:cubicBezTo>
                    <a:pt x="2249028" y="1295063"/>
                    <a:pt x="2255092" y="1306664"/>
                    <a:pt x="2255273" y="1319094"/>
                  </a:cubicBezTo>
                  <a:lnTo>
                    <a:pt x="2255273" y="1345288"/>
                  </a:lnTo>
                  <a:cubicBezTo>
                    <a:pt x="2254798" y="1357480"/>
                    <a:pt x="2247479" y="1363005"/>
                    <a:pt x="2238450" y="135776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3899944" y="2334804"/>
              <a:ext cx="319167" cy="507819"/>
            </a:xfrm>
            <a:custGeom>
              <a:rect b="b" l="l" r="r" t="t"/>
              <a:pathLst>
                <a:path extrusionOk="0" h="507819" w="319167">
                  <a:moveTo>
                    <a:pt x="269363" y="501829"/>
                  </a:moveTo>
                  <a:lnTo>
                    <a:pt x="49804" y="375052"/>
                  </a:lnTo>
                  <a:cubicBezTo>
                    <a:pt x="22336" y="359145"/>
                    <a:pt x="0" y="316378"/>
                    <a:pt x="0" y="279802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4" y="5767"/>
                  </a:cubicBezTo>
                  <a:lnTo>
                    <a:pt x="269363" y="132926"/>
                  </a:lnTo>
                  <a:cubicBezTo>
                    <a:pt x="296926" y="148833"/>
                    <a:pt x="319168" y="191600"/>
                    <a:pt x="319168" y="228176"/>
                  </a:cubicBezTo>
                  <a:lnTo>
                    <a:pt x="319168" y="464110"/>
                  </a:lnTo>
                  <a:cubicBezTo>
                    <a:pt x="318787" y="500877"/>
                    <a:pt x="296546" y="517736"/>
                    <a:pt x="269363" y="5018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3899468" y="1737396"/>
              <a:ext cx="318787" cy="562544"/>
            </a:xfrm>
            <a:custGeom>
              <a:rect b="b" l="l" r="r" t="t"/>
              <a:pathLst>
                <a:path extrusionOk="0" h="562544" w="318787">
                  <a:moveTo>
                    <a:pt x="268983" y="558884"/>
                  </a:moveTo>
                  <a:lnTo>
                    <a:pt x="49805" y="432106"/>
                  </a:lnTo>
                  <a:cubicBezTo>
                    <a:pt x="22336" y="416200"/>
                    <a:pt x="0" y="351144"/>
                    <a:pt x="0" y="319330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5" y="5767"/>
                  </a:cubicBezTo>
                  <a:lnTo>
                    <a:pt x="268983" y="132545"/>
                  </a:lnTo>
                  <a:cubicBezTo>
                    <a:pt x="296546" y="148452"/>
                    <a:pt x="318787" y="191219"/>
                    <a:pt x="318787" y="227795"/>
                  </a:cubicBezTo>
                  <a:lnTo>
                    <a:pt x="318787" y="503258"/>
                  </a:lnTo>
                  <a:cubicBezTo>
                    <a:pt x="318787" y="535643"/>
                    <a:pt x="296546" y="574791"/>
                    <a:pt x="268983" y="558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3979213" y="1913870"/>
              <a:ext cx="161864" cy="209418"/>
            </a:xfrm>
            <a:custGeom>
              <a:rect b="b" l="l" r="r" t="t"/>
              <a:pathLst>
                <a:path extrusionOk="0" h="209418" w="161864">
                  <a:moveTo>
                    <a:pt x="80885" y="198388"/>
                  </a:moveTo>
                  <a:cubicBezTo>
                    <a:pt x="36308" y="172575"/>
                    <a:pt x="0" y="109519"/>
                    <a:pt x="0" y="57894"/>
                  </a:cubicBezTo>
                  <a:cubicBezTo>
                    <a:pt x="0" y="6268"/>
                    <a:pt x="36308" y="-14782"/>
                    <a:pt x="80885" y="11031"/>
                  </a:cubicBezTo>
                  <a:cubicBezTo>
                    <a:pt x="125462" y="36844"/>
                    <a:pt x="161865" y="99899"/>
                    <a:pt x="161865" y="151525"/>
                  </a:cubicBezTo>
                  <a:cubicBezTo>
                    <a:pt x="161865" y="203150"/>
                    <a:pt x="125557" y="224200"/>
                    <a:pt x="80885" y="198388"/>
                  </a:cubicBezTo>
                  <a:close/>
                  <a:moveTo>
                    <a:pt x="80885" y="35034"/>
                  </a:moveTo>
                  <a:cubicBezTo>
                    <a:pt x="47714" y="15984"/>
                    <a:pt x="20720" y="31510"/>
                    <a:pt x="20720" y="69895"/>
                  </a:cubicBezTo>
                  <a:cubicBezTo>
                    <a:pt x="22916" y="112443"/>
                    <a:pt x="45280" y="151382"/>
                    <a:pt x="80885" y="174670"/>
                  </a:cubicBezTo>
                  <a:cubicBezTo>
                    <a:pt x="114151" y="193720"/>
                    <a:pt x="141145" y="178290"/>
                    <a:pt x="141145" y="139904"/>
                  </a:cubicBezTo>
                  <a:cubicBezTo>
                    <a:pt x="138949" y="97299"/>
                    <a:pt x="116556" y="58322"/>
                    <a:pt x="80885" y="350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4045651" y="1966906"/>
              <a:ext cx="50374" cy="107156"/>
            </a:xfrm>
            <a:custGeom>
              <a:rect b="b" l="l" r="r" t="t"/>
              <a:pathLst>
                <a:path extrusionOk="0" h="107156" w="50374">
                  <a:moveTo>
                    <a:pt x="36688" y="107156"/>
                  </a:moveTo>
                  <a:lnTo>
                    <a:pt x="0" y="48673"/>
                  </a:lnTo>
                  <a:lnTo>
                    <a:pt x="0" y="0"/>
                  </a:lnTo>
                  <a:lnTo>
                    <a:pt x="20720" y="12001"/>
                  </a:lnTo>
                  <a:lnTo>
                    <a:pt x="20720" y="49816"/>
                  </a:lnTo>
                  <a:lnTo>
                    <a:pt x="50375" y="96964"/>
                  </a:lnTo>
                  <a:lnTo>
                    <a:pt x="36688" y="1071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3899183" y="1178204"/>
              <a:ext cx="318787" cy="538687"/>
            </a:xfrm>
            <a:custGeom>
              <a:rect b="b" l="l" r="r" t="t"/>
              <a:pathLst>
                <a:path extrusionOk="0" h="538687" w="318787">
                  <a:moveTo>
                    <a:pt x="268983" y="535432"/>
                  </a:moveTo>
                  <a:lnTo>
                    <a:pt x="49805" y="408655"/>
                  </a:lnTo>
                  <a:cubicBezTo>
                    <a:pt x="22336" y="392653"/>
                    <a:pt x="0" y="321025"/>
                    <a:pt x="0" y="289116"/>
                  </a:cubicBezTo>
                  <a:lnTo>
                    <a:pt x="0" y="35560"/>
                  </a:lnTo>
                  <a:cubicBezTo>
                    <a:pt x="0" y="3747"/>
                    <a:pt x="22336" y="-9207"/>
                    <a:pt x="49805" y="6985"/>
                  </a:cubicBezTo>
                  <a:lnTo>
                    <a:pt x="268983" y="133858"/>
                  </a:lnTo>
                  <a:cubicBezTo>
                    <a:pt x="298400" y="153033"/>
                    <a:pt x="316905" y="185135"/>
                    <a:pt x="318787" y="220250"/>
                  </a:cubicBezTo>
                  <a:lnTo>
                    <a:pt x="318787" y="473901"/>
                  </a:lnTo>
                  <a:cubicBezTo>
                    <a:pt x="318787" y="505429"/>
                    <a:pt x="296546" y="551339"/>
                    <a:pt x="268983" y="53543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3979213" y="1338206"/>
              <a:ext cx="159393" cy="203465"/>
            </a:xfrm>
            <a:custGeom>
              <a:rect b="b" l="l" r="r" t="t"/>
              <a:pathLst>
                <a:path extrusionOk="0" h="203465" w="159393">
                  <a:moveTo>
                    <a:pt x="79364" y="71487"/>
                  </a:moveTo>
                  <a:cubicBezTo>
                    <a:pt x="66153" y="63867"/>
                    <a:pt x="55507" y="70059"/>
                    <a:pt x="55507" y="85394"/>
                  </a:cubicBezTo>
                  <a:cubicBezTo>
                    <a:pt x="56401" y="102231"/>
                    <a:pt x="65259" y="117629"/>
                    <a:pt x="79364" y="126828"/>
                  </a:cubicBezTo>
                  <a:cubicBezTo>
                    <a:pt x="92576" y="134448"/>
                    <a:pt x="103316" y="128256"/>
                    <a:pt x="103316" y="113016"/>
                  </a:cubicBezTo>
                  <a:cubicBezTo>
                    <a:pt x="102356" y="96150"/>
                    <a:pt x="93469" y="80738"/>
                    <a:pt x="79364" y="71487"/>
                  </a:cubicBezTo>
                  <a:close/>
                  <a:moveTo>
                    <a:pt x="143141" y="81012"/>
                  </a:moveTo>
                  <a:lnTo>
                    <a:pt x="124131" y="69963"/>
                  </a:lnTo>
                  <a:cubicBezTo>
                    <a:pt x="121052" y="67857"/>
                    <a:pt x="118828" y="64715"/>
                    <a:pt x="117858" y="61105"/>
                  </a:cubicBezTo>
                  <a:lnTo>
                    <a:pt x="112916" y="41007"/>
                  </a:lnTo>
                  <a:cubicBezTo>
                    <a:pt x="111880" y="37405"/>
                    <a:pt x="109627" y="34274"/>
                    <a:pt x="106548" y="32149"/>
                  </a:cubicBezTo>
                  <a:lnTo>
                    <a:pt x="52371" y="812"/>
                  </a:lnTo>
                  <a:cubicBezTo>
                    <a:pt x="49709" y="-712"/>
                    <a:pt x="46953" y="-45"/>
                    <a:pt x="46098" y="2431"/>
                  </a:cubicBezTo>
                  <a:lnTo>
                    <a:pt x="41155" y="16719"/>
                  </a:lnTo>
                  <a:cubicBezTo>
                    <a:pt x="40271" y="18799"/>
                    <a:pt x="37867" y="19765"/>
                    <a:pt x="35795" y="18876"/>
                  </a:cubicBezTo>
                  <a:cubicBezTo>
                    <a:pt x="35462" y="18737"/>
                    <a:pt x="35158" y="18556"/>
                    <a:pt x="34882" y="18338"/>
                  </a:cubicBezTo>
                  <a:lnTo>
                    <a:pt x="15873" y="7289"/>
                  </a:lnTo>
                  <a:cubicBezTo>
                    <a:pt x="7129" y="2145"/>
                    <a:pt x="0" y="6336"/>
                    <a:pt x="0" y="16814"/>
                  </a:cubicBezTo>
                  <a:lnTo>
                    <a:pt x="0" y="99872"/>
                  </a:lnTo>
                  <a:cubicBezTo>
                    <a:pt x="608" y="111084"/>
                    <a:pt x="6501" y="121337"/>
                    <a:pt x="15873" y="127494"/>
                  </a:cubicBezTo>
                  <a:lnTo>
                    <a:pt x="143426" y="201313"/>
                  </a:lnTo>
                  <a:cubicBezTo>
                    <a:pt x="152170" y="206361"/>
                    <a:pt x="159394" y="202266"/>
                    <a:pt x="159394" y="191788"/>
                  </a:cubicBezTo>
                  <a:lnTo>
                    <a:pt x="159394" y="108444"/>
                  </a:lnTo>
                  <a:cubicBezTo>
                    <a:pt x="158700" y="97136"/>
                    <a:pt x="152655" y="86841"/>
                    <a:pt x="143141" y="80727"/>
                  </a:cubicBezTo>
                  <a:close/>
                  <a:moveTo>
                    <a:pt x="79364" y="145592"/>
                  </a:moveTo>
                  <a:cubicBezTo>
                    <a:pt x="55878" y="130194"/>
                    <a:pt x="41089" y="104524"/>
                    <a:pt x="39540" y="76440"/>
                  </a:cubicBezTo>
                  <a:cubicBezTo>
                    <a:pt x="39540" y="50913"/>
                    <a:pt x="57408" y="40626"/>
                    <a:pt x="79364" y="53390"/>
                  </a:cubicBezTo>
                  <a:cubicBezTo>
                    <a:pt x="102907" y="68733"/>
                    <a:pt x="117716" y="94435"/>
                    <a:pt x="119189" y="122541"/>
                  </a:cubicBezTo>
                  <a:cubicBezTo>
                    <a:pt x="119189" y="147687"/>
                    <a:pt x="101415" y="158070"/>
                    <a:pt x="79364" y="145306"/>
                  </a:cubicBezTo>
                  <a:close/>
                  <a:moveTo>
                    <a:pt x="137533" y="109111"/>
                  </a:moveTo>
                  <a:cubicBezTo>
                    <a:pt x="134292" y="106996"/>
                    <a:pt x="132239" y="103459"/>
                    <a:pt x="132020" y="99586"/>
                  </a:cubicBezTo>
                  <a:cubicBezTo>
                    <a:pt x="132020" y="95967"/>
                    <a:pt x="134491" y="94538"/>
                    <a:pt x="137533" y="96348"/>
                  </a:cubicBezTo>
                  <a:cubicBezTo>
                    <a:pt x="140812" y="98441"/>
                    <a:pt x="142903" y="101982"/>
                    <a:pt x="143141" y="105873"/>
                  </a:cubicBezTo>
                  <a:cubicBezTo>
                    <a:pt x="143141" y="109206"/>
                    <a:pt x="140669" y="110635"/>
                    <a:pt x="137533" y="1088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3993280" y="2480040"/>
              <a:ext cx="134491" cy="224767"/>
            </a:xfrm>
            <a:custGeom>
              <a:rect b="b" l="l" r="r" t="t"/>
              <a:pathLst>
                <a:path extrusionOk="0" h="224767" w="134491">
                  <a:moveTo>
                    <a:pt x="134491" y="125994"/>
                  </a:moveTo>
                  <a:cubicBezTo>
                    <a:pt x="134491" y="168951"/>
                    <a:pt x="67293" y="224768"/>
                    <a:pt x="67293" y="224768"/>
                  </a:cubicBezTo>
                  <a:cubicBezTo>
                    <a:pt x="67293" y="224768"/>
                    <a:pt x="0" y="91418"/>
                    <a:pt x="0" y="48174"/>
                  </a:cubicBezTo>
                  <a:cubicBezTo>
                    <a:pt x="0" y="4931"/>
                    <a:pt x="30130" y="-12214"/>
                    <a:pt x="67293" y="9217"/>
                  </a:cubicBezTo>
                  <a:cubicBezTo>
                    <a:pt x="106975" y="35192"/>
                    <a:pt x="131935" y="78559"/>
                    <a:pt x="134491" y="1259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 rot="-1801764">
              <a:off x="4024636" y="2501896"/>
              <a:ext cx="71791" cy="124475"/>
            </a:xfrm>
            <a:custGeom>
              <a:rect b="b" l="l" r="r" t="t"/>
              <a:pathLst>
                <a:path extrusionOk="0" h="124586" w="71855">
                  <a:moveTo>
                    <a:pt x="71855" y="62293"/>
                  </a:moveTo>
                  <a:cubicBezTo>
                    <a:pt x="71855" y="96697"/>
                    <a:pt x="55770" y="124587"/>
                    <a:pt x="35928" y="124587"/>
                  </a:cubicBezTo>
                  <a:cubicBezTo>
                    <a:pt x="16085" y="124587"/>
                    <a:pt x="0" y="96697"/>
                    <a:pt x="0" y="62293"/>
                  </a:cubicBezTo>
                  <a:cubicBezTo>
                    <a:pt x="0" y="27890"/>
                    <a:pt x="16085" y="0"/>
                    <a:pt x="35928" y="0"/>
                  </a:cubicBezTo>
                  <a:cubicBezTo>
                    <a:pt x="55770" y="0"/>
                    <a:pt x="71855" y="27890"/>
                    <a:pt x="71855" y="62293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4492846" y="2048739"/>
              <a:ext cx="559351" cy="469824"/>
            </a:xfrm>
            <a:custGeom>
              <a:rect b="b" l="l" r="r" t="t"/>
              <a:pathLst>
                <a:path extrusionOk="0" h="469824" w="559351">
                  <a:moveTo>
                    <a:pt x="514299" y="464425"/>
                  </a:moveTo>
                  <a:lnTo>
                    <a:pt x="45147" y="192963"/>
                  </a:lnTo>
                  <a:cubicBezTo>
                    <a:pt x="20245" y="178580"/>
                    <a:pt x="0" y="139908"/>
                    <a:pt x="0" y="106571"/>
                  </a:cubicBezTo>
                  <a:lnTo>
                    <a:pt x="0" y="39610"/>
                  </a:lnTo>
                  <a:cubicBezTo>
                    <a:pt x="0" y="6273"/>
                    <a:pt x="20245" y="-8968"/>
                    <a:pt x="45147" y="5415"/>
                  </a:cubicBezTo>
                  <a:lnTo>
                    <a:pt x="514299" y="276878"/>
                  </a:lnTo>
                  <a:cubicBezTo>
                    <a:pt x="539201" y="291261"/>
                    <a:pt x="559351" y="329932"/>
                    <a:pt x="559351" y="363270"/>
                  </a:cubicBezTo>
                  <a:lnTo>
                    <a:pt x="559351" y="430135"/>
                  </a:lnTo>
                  <a:cubicBezTo>
                    <a:pt x="559351" y="463473"/>
                    <a:pt x="539201" y="478808"/>
                    <a:pt x="514299" y="464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4353888" y="2645824"/>
              <a:ext cx="1638988" cy="1231605"/>
            </a:xfrm>
            <a:custGeom>
              <a:rect b="b" l="l" r="r" t="t"/>
              <a:pathLst>
                <a:path extrusionOk="0" h="1231605" w="1638988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  <a:lnTo>
                    <a:pt x="0" y="283392"/>
                  </a:lnTo>
                  <a:lnTo>
                    <a:pt x="1638989" y="1231606"/>
                  </a:ln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353888" y="2645824"/>
              <a:ext cx="1638988" cy="746475"/>
            </a:xfrm>
            <a:custGeom>
              <a:rect b="b" l="l" r="r" t="t"/>
              <a:pathLst>
                <a:path extrusionOk="0" h="746475" w="1638988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</a:path>
              </a:pathLst>
            </a:custGeom>
            <a:noFill/>
            <a:ln cap="flat" cmpd="sng" w="10075">
              <a:solidFill>
                <a:srgbClr val="CCCED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4257005" y="773645"/>
              <a:ext cx="165344" cy="325643"/>
            </a:xfrm>
            <a:custGeom>
              <a:rect b="b" l="l" r="r" t="t"/>
              <a:pathLst>
                <a:path extrusionOk="0" h="325643" w="165344">
                  <a:moveTo>
                    <a:pt x="94696" y="251714"/>
                  </a:moveTo>
                  <a:cubicBezTo>
                    <a:pt x="80068" y="277923"/>
                    <a:pt x="62295" y="302235"/>
                    <a:pt x="41755" y="324104"/>
                  </a:cubicBezTo>
                  <a:cubicBezTo>
                    <a:pt x="36052" y="330772"/>
                    <a:pt x="-7955" y="313912"/>
                    <a:pt x="1265" y="309150"/>
                  </a:cubicBezTo>
                  <a:cubicBezTo>
                    <a:pt x="10485" y="304387"/>
                    <a:pt x="39284" y="264192"/>
                    <a:pt x="53731" y="237331"/>
                  </a:cubicBezTo>
                  <a:cubicBezTo>
                    <a:pt x="65821" y="205263"/>
                    <a:pt x="76095" y="172541"/>
                    <a:pt x="84526" y="139319"/>
                  </a:cubicBezTo>
                  <a:cubicBezTo>
                    <a:pt x="93556" y="106458"/>
                    <a:pt x="101349" y="58261"/>
                    <a:pt x="108003" y="35592"/>
                  </a:cubicBezTo>
                  <a:cubicBezTo>
                    <a:pt x="111481" y="18487"/>
                    <a:pt x="124655" y="5022"/>
                    <a:pt x="141649" y="1207"/>
                  </a:cubicBezTo>
                  <a:cubicBezTo>
                    <a:pt x="157522" y="-2508"/>
                    <a:pt x="167787" y="1873"/>
                    <a:pt x="164841" y="21114"/>
                  </a:cubicBezTo>
                  <a:cubicBezTo>
                    <a:pt x="159423" y="54642"/>
                    <a:pt x="133475" y="185515"/>
                    <a:pt x="94696" y="25171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4272441" y="1538278"/>
              <a:ext cx="113451" cy="88273"/>
            </a:xfrm>
            <a:custGeom>
              <a:rect b="b" l="l" r="r" t="t"/>
              <a:pathLst>
                <a:path extrusionOk="0" h="88273" w="113451">
                  <a:moveTo>
                    <a:pt x="104448" y="2"/>
                  </a:moveTo>
                  <a:cubicBezTo>
                    <a:pt x="90856" y="11146"/>
                    <a:pt x="70706" y="955"/>
                    <a:pt x="69660" y="2002"/>
                  </a:cubicBezTo>
                  <a:cubicBezTo>
                    <a:pt x="53645" y="16871"/>
                    <a:pt x="36860" y="30892"/>
                    <a:pt x="19381" y="44008"/>
                  </a:cubicBezTo>
                  <a:cubicBezTo>
                    <a:pt x="10827" y="50675"/>
                    <a:pt x="-2385" y="59629"/>
                    <a:pt x="371" y="72583"/>
                  </a:cubicBezTo>
                  <a:cubicBezTo>
                    <a:pt x="4648" y="95538"/>
                    <a:pt x="41432" y="88490"/>
                    <a:pt x="55308" y="81441"/>
                  </a:cubicBezTo>
                  <a:cubicBezTo>
                    <a:pt x="69185" y="74392"/>
                    <a:pt x="80591" y="62391"/>
                    <a:pt x="93327" y="54581"/>
                  </a:cubicBezTo>
                  <a:cubicBezTo>
                    <a:pt x="102832" y="48675"/>
                    <a:pt x="112337" y="45722"/>
                    <a:pt x="113382" y="33816"/>
                  </a:cubicBezTo>
                  <a:cubicBezTo>
                    <a:pt x="114238" y="26672"/>
                    <a:pt x="106919" y="-283"/>
                    <a:pt x="10444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272622" y="1567332"/>
              <a:ext cx="113035" cy="59179"/>
            </a:xfrm>
            <a:custGeom>
              <a:rect b="b" l="l" r="r" t="t"/>
              <a:pathLst>
                <a:path extrusionOk="0" h="59179" w="113035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4" y="40576"/>
                    <a:pt x="53797" y="47625"/>
                  </a:cubicBezTo>
                  <a:cubicBezTo>
                    <a:pt x="39920" y="54673"/>
                    <a:pt x="9030" y="60579"/>
                    <a:pt x="0" y="44101"/>
                  </a:cubicBezTo>
                  <a:cubicBezTo>
                    <a:pt x="4847" y="66294"/>
                    <a:pt x="41060" y="59341"/>
                    <a:pt x="54747" y="52388"/>
                  </a:cubicBezTo>
                  <a:cubicBezTo>
                    <a:pt x="68434" y="45434"/>
                    <a:pt x="80029" y="33338"/>
                    <a:pt x="92766" y="25527"/>
                  </a:cubicBezTo>
                  <a:cubicBezTo>
                    <a:pt x="102271" y="19621"/>
                    <a:pt x="111775" y="16669"/>
                    <a:pt x="112821" y="4763"/>
                  </a:cubicBezTo>
                  <a:cubicBezTo>
                    <a:pt x="113011" y="3181"/>
                    <a:pt x="113077" y="1591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135669" y="1458312"/>
              <a:ext cx="113522" cy="85076"/>
            </a:xfrm>
            <a:custGeom>
              <a:rect b="b" l="l" r="r" t="t"/>
              <a:pathLst>
                <a:path extrusionOk="0" h="85076" w="113522">
                  <a:moveTo>
                    <a:pt x="102832" y="54"/>
                  </a:moveTo>
                  <a:cubicBezTo>
                    <a:pt x="89240" y="11198"/>
                    <a:pt x="65383" y="-898"/>
                    <a:pt x="64338" y="54"/>
                  </a:cubicBezTo>
                  <a:cubicBezTo>
                    <a:pt x="50176" y="14503"/>
                    <a:pt x="35168" y="28084"/>
                    <a:pt x="19381" y="40726"/>
                  </a:cubicBezTo>
                  <a:cubicBezTo>
                    <a:pt x="10827" y="47489"/>
                    <a:pt x="-2385" y="56442"/>
                    <a:pt x="371" y="69301"/>
                  </a:cubicBezTo>
                  <a:cubicBezTo>
                    <a:pt x="4648" y="92351"/>
                    <a:pt x="41432" y="85303"/>
                    <a:pt x="55403" y="78254"/>
                  </a:cubicBezTo>
                  <a:cubicBezTo>
                    <a:pt x="69375" y="71206"/>
                    <a:pt x="80591" y="59204"/>
                    <a:pt x="93422" y="51299"/>
                  </a:cubicBezTo>
                  <a:cubicBezTo>
                    <a:pt x="102927" y="45488"/>
                    <a:pt x="112432" y="42440"/>
                    <a:pt x="113477" y="30629"/>
                  </a:cubicBezTo>
                  <a:cubicBezTo>
                    <a:pt x="114238" y="23486"/>
                    <a:pt x="105303" y="-232"/>
                    <a:pt x="102832" y="5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4135660" y="1485798"/>
              <a:ext cx="113035" cy="59179"/>
            </a:xfrm>
            <a:custGeom>
              <a:rect b="b" l="l" r="r" t="t"/>
              <a:pathLst>
                <a:path extrusionOk="0" h="59179" w="113035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3" y="40577"/>
                    <a:pt x="53796" y="47625"/>
                  </a:cubicBezTo>
                  <a:cubicBezTo>
                    <a:pt x="39920" y="54674"/>
                    <a:pt x="8934" y="60579"/>
                    <a:pt x="0" y="44101"/>
                  </a:cubicBezTo>
                  <a:cubicBezTo>
                    <a:pt x="4847" y="66294"/>
                    <a:pt x="40965" y="59341"/>
                    <a:pt x="54747" y="52388"/>
                  </a:cubicBezTo>
                  <a:cubicBezTo>
                    <a:pt x="68529" y="45434"/>
                    <a:pt x="79934" y="33338"/>
                    <a:pt x="92766" y="25432"/>
                  </a:cubicBezTo>
                  <a:cubicBezTo>
                    <a:pt x="102270" y="19622"/>
                    <a:pt x="111775" y="16669"/>
                    <a:pt x="112821" y="4763"/>
                  </a:cubicBezTo>
                  <a:cubicBezTo>
                    <a:pt x="113011" y="3183"/>
                    <a:pt x="113077" y="1590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4163850" y="1066881"/>
              <a:ext cx="398264" cy="482949"/>
            </a:xfrm>
            <a:custGeom>
              <a:rect b="b" l="l" r="r" t="t"/>
              <a:pathLst>
                <a:path extrusionOk="0" h="482949" w="398264">
                  <a:moveTo>
                    <a:pt x="395149" y="33155"/>
                  </a:moveTo>
                  <a:cubicBezTo>
                    <a:pt x="410261" y="127833"/>
                    <a:pt x="368346" y="163171"/>
                    <a:pt x="313789" y="183269"/>
                  </a:cubicBezTo>
                  <a:cubicBezTo>
                    <a:pt x="274630" y="197747"/>
                    <a:pt x="218742" y="220035"/>
                    <a:pt x="218742" y="220035"/>
                  </a:cubicBezTo>
                  <a:cubicBezTo>
                    <a:pt x="218742" y="220035"/>
                    <a:pt x="219502" y="240800"/>
                    <a:pt x="219882" y="287377"/>
                  </a:cubicBezTo>
                  <a:cubicBezTo>
                    <a:pt x="219882" y="328430"/>
                    <a:pt x="214940" y="477877"/>
                    <a:pt x="214940" y="477877"/>
                  </a:cubicBezTo>
                  <a:cubicBezTo>
                    <a:pt x="201814" y="484641"/>
                    <a:pt x="186245" y="484641"/>
                    <a:pt x="173119" y="477877"/>
                  </a:cubicBezTo>
                  <a:cubicBezTo>
                    <a:pt x="173119" y="477877"/>
                    <a:pt x="151164" y="363101"/>
                    <a:pt x="146506" y="311285"/>
                  </a:cubicBezTo>
                  <a:cubicBezTo>
                    <a:pt x="140138" y="241085"/>
                    <a:pt x="129398" y="195080"/>
                    <a:pt x="133010" y="179935"/>
                  </a:cubicBezTo>
                  <a:cubicBezTo>
                    <a:pt x="136146" y="166600"/>
                    <a:pt x="212754" y="128881"/>
                    <a:pt x="237086" y="108688"/>
                  </a:cubicBezTo>
                  <a:lnTo>
                    <a:pt x="76552" y="162599"/>
                  </a:lnTo>
                  <a:cubicBezTo>
                    <a:pt x="79745" y="180037"/>
                    <a:pt x="81304" y="197735"/>
                    <a:pt x="81209" y="215463"/>
                  </a:cubicBezTo>
                  <a:cubicBezTo>
                    <a:pt x="79783" y="271184"/>
                    <a:pt x="76647" y="391866"/>
                    <a:pt x="76647" y="391866"/>
                  </a:cubicBezTo>
                  <a:cubicBezTo>
                    <a:pt x="76647" y="391866"/>
                    <a:pt x="54691" y="407773"/>
                    <a:pt x="35872" y="391866"/>
                  </a:cubicBezTo>
                  <a:cubicBezTo>
                    <a:pt x="35872" y="391866"/>
                    <a:pt x="-4523" y="153074"/>
                    <a:pt x="419" y="121451"/>
                  </a:cubicBezTo>
                  <a:cubicBezTo>
                    <a:pt x="5077" y="91448"/>
                    <a:pt x="146506" y="30107"/>
                    <a:pt x="171504" y="8961"/>
                  </a:cubicBezTo>
                  <a:cubicBezTo>
                    <a:pt x="180286" y="1807"/>
                    <a:pt x="191692" y="-1275"/>
                    <a:pt x="202869" y="4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4403391" y="743705"/>
              <a:ext cx="125692" cy="122150"/>
            </a:xfrm>
            <a:custGeom>
              <a:rect b="b" l="l" r="r" t="t"/>
              <a:pathLst>
                <a:path extrusionOk="0" h="122150" w="125692">
                  <a:moveTo>
                    <a:pt x="100101" y="0"/>
                  </a:moveTo>
                  <a:cubicBezTo>
                    <a:pt x="100101" y="0"/>
                    <a:pt x="97725" y="45053"/>
                    <a:pt x="98770" y="49054"/>
                  </a:cubicBezTo>
                  <a:cubicBezTo>
                    <a:pt x="99816" y="53054"/>
                    <a:pt x="119395" y="66294"/>
                    <a:pt x="125098" y="71057"/>
                  </a:cubicBezTo>
                  <a:cubicBezTo>
                    <a:pt x="130801" y="75819"/>
                    <a:pt x="94018" y="112205"/>
                    <a:pt x="76149" y="120396"/>
                  </a:cubicBezTo>
                  <a:cubicBezTo>
                    <a:pt x="58280" y="128588"/>
                    <a:pt x="1442" y="106966"/>
                    <a:pt x="112" y="78962"/>
                  </a:cubicBezTo>
                  <a:cubicBezTo>
                    <a:pt x="-1219" y="50959"/>
                    <a:pt x="9616" y="27622"/>
                    <a:pt x="18550" y="26384"/>
                  </a:cubicBezTo>
                  <a:cubicBezTo>
                    <a:pt x="27485" y="25146"/>
                    <a:pt x="100101" y="0"/>
                    <a:pt x="10010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4358991" y="760843"/>
              <a:ext cx="203859" cy="398340"/>
            </a:xfrm>
            <a:custGeom>
              <a:rect b="b" l="l" r="r" t="t"/>
              <a:pathLst>
                <a:path extrusionOk="0" h="398340" w="203859">
                  <a:moveTo>
                    <a:pt x="149443" y="39726"/>
                  </a:moveTo>
                  <a:cubicBezTo>
                    <a:pt x="149443" y="39726"/>
                    <a:pt x="116842" y="88494"/>
                    <a:pt x="71315" y="93066"/>
                  </a:cubicBezTo>
                  <a:cubicBezTo>
                    <a:pt x="56963" y="78874"/>
                    <a:pt x="55632" y="28392"/>
                    <a:pt x="75497" y="12294"/>
                  </a:cubicBezTo>
                  <a:cubicBezTo>
                    <a:pt x="75497" y="12294"/>
                    <a:pt x="57248" y="-2565"/>
                    <a:pt x="44702" y="388"/>
                  </a:cubicBezTo>
                  <a:cubicBezTo>
                    <a:pt x="31110" y="8435"/>
                    <a:pt x="20959" y="21220"/>
                    <a:pt x="16187" y="36297"/>
                  </a:cubicBezTo>
                  <a:cubicBezTo>
                    <a:pt x="4525" y="69955"/>
                    <a:pt x="-912" y="105459"/>
                    <a:pt x="125" y="141073"/>
                  </a:cubicBezTo>
                  <a:cubicBezTo>
                    <a:pt x="885" y="188697"/>
                    <a:pt x="125" y="309760"/>
                    <a:pt x="125" y="309760"/>
                  </a:cubicBezTo>
                  <a:cubicBezTo>
                    <a:pt x="5533" y="338651"/>
                    <a:pt x="22993" y="363848"/>
                    <a:pt x="48123" y="379007"/>
                  </a:cubicBezTo>
                  <a:cubicBezTo>
                    <a:pt x="81028" y="397713"/>
                    <a:pt x="119827" y="403098"/>
                    <a:pt x="156572" y="394057"/>
                  </a:cubicBezTo>
                  <a:cubicBezTo>
                    <a:pt x="179668" y="388627"/>
                    <a:pt x="188222" y="375769"/>
                    <a:pt x="196206" y="358909"/>
                  </a:cubicBezTo>
                  <a:cubicBezTo>
                    <a:pt x="194115" y="325476"/>
                    <a:pt x="180904" y="256420"/>
                    <a:pt x="186702" y="214224"/>
                  </a:cubicBezTo>
                  <a:cubicBezTo>
                    <a:pt x="192499" y="172029"/>
                    <a:pt x="201149" y="140596"/>
                    <a:pt x="203430" y="106592"/>
                  </a:cubicBezTo>
                  <a:cubicBezTo>
                    <a:pt x="205711" y="72588"/>
                    <a:pt x="198963" y="73159"/>
                    <a:pt x="181854" y="60967"/>
                  </a:cubicBezTo>
                  <a:cubicBezTo>
                    <a:pt x="171580" y="53111"/>
                    <a:pt x="160744" y="46012"/>
                    <a:pt x="149443" y="3972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4398650" y="616917"/>
              <a:ext cx="135166" cy="164844"/>
            </a:xfrm>
            <a:custGeom>
              <a:rect b="b" l="l" r="r" t="t"/>
              <a:pathLst>
                <a:path extrusionOk="0" h="164844" w="135166">
                  <a:moveTo>
                    <a:pt x="2951" y="59542"/>
                  </a:moveTo>
                  <a:lnTo>
                    <a:pt x="2951" y="59542"/>
                  </a:lnTo>
                  <a:cubicBezTo>
                    <a:pt x="8369" y="24585"/>
                    <a:pt x="33556" y="-1894"/>
                    <a:pt x="69484" y="106"/>
                  </a:cubicBezTo>
                  <a:cubicBezTo>
                    <a:pt x="107645" y="2052"/>
                    <a:pt x="137015" y="34634"/>
                    <a:pt x="135076" y="72881"/>
                  </a:cubicBezTo>
                  <a:cubicBezTo>
                    <a:pt x="133974" y="94625"/>
                    <a:pt x="122739" y="114587"/>
                    <a:pt x="104747" y="126789"/>
                  </a:cubicBezTo>
                  <a:cubicBezTo>
                    <a:pt x="103473" y="132100"/>
                    <a:pt x="101591" y="137245"/>
                    <a:pt x="99139" y="142124"/>
                  </a:cubicBezTo>
                  <a:cubicBezTo>
                    <a:pt x="86498" y="156983"/>
                    <a:pt x="48003" y="166508"/>
                    <a:pt x="36788" y="164603"/>
                  </a:cubicBezTo>
                  <a:cubicBezTo>
                    <a:pt x="23358" y="163381"/>
                    <a:pt x="12047" y="154047"/>
                    <a:pt x="8274" y="141076"/>
                  </a:cubicBezTo>
                  <a:cubicBezTo>
                    <a:pt x="-3702" y="113644"/>
                    <a:pt x="5" y="76878"/>
                    <a:pt x="2951" y="595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4403852" y="602477"/>
              <a:ext cx="142520" cy="141227"/>
            </a:xfrm>
            <a:custGeom>
              <a:rect b="b" l="l" r="r" t="t"/>
              <a:pathLst>
                <a:path extrusionOk="0" h="141227" w="142520">
                  <a:moveTo>
                    <a:pt x="99640" y="141228"/>
                  </a:moveTo>
                  <a:lnTo>
                    <a:pt x="99640" y="141228"/>
                  </a:lnTo>
                  <a:lnTo>
                    <a:pt x="96313" y="110653"/>
                  </a:lnTo>
                  <a:cubicBezTo>
                    <a:pt x="96313" y="110653"/>
                    <a:pt x="121215" y="46073"/>
                    <a:pt x="62381" y="58456"/>
                  </a:cubicBezTo>
                  <a:cubicBezTo>
                    <a:pt x="23602" y="66647"/>
                    <a:pt x="13812" y="70267"/>
                    <a:pt x="2027" y="44168"/>
                  </a:cubicBezTo>
                  <a:cubicBezTo>
                    <a:pt x="-9759" y="18070"/>
                    <a:pt x="31586" y="-5457"/>
                    <a:pt x="81296" y="1115"/>
                  </a:cubicBezTo>
                  <a:cubicBezTo>
                    <a:pt x="116615" y="4775"/>
                    <a:pt x="143238" y="34972"/>
                    <a:pt x="142506" y="70552"/>
                  </a:cubicBezTo>
                  <a:cubicBezTo>
                    <a:pt x="141270" y="89793"/>
                    <a:pt x="136138" y="128655"/>
                    <a:pt x="99640" y="141228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4338015" y="761231"/>
              <a:ext cx="65677" cy="95630"/>
            </a:xfrm>
            <a:custGeom>
              <a:rect b="b" l="l" r="r" t="t"/>
              <a:pathLst>
                <a:path extrusionOk="0" h="95630" w="65677">
                  <a:moveTo>
                    <a:pt x="23762" y="95631"/>
                  </a:moveTo>
                  <a:cubicBezTo>
                    <a:pt x="14780" y="95307"/>
                    <a:pt x="6264" y="91519"/>
                    <a:pt x="0" y="85058"/>
                  </a:cubicBezTo>
                  <a:cubicBezTo>
                    <a:pt x="1331" y="68294"/>
                    <a:pt x="22716" y="4667"/>
                    <a:pt x="65677" y="0"/>
                  </a:cubicBezTo>
                  <a:cubicBezTo>
                    <a:pt x="53987" y="8214"/>
                    <a:pt x="44729" y="19435"/>
                    <a:pt x="38874" y="32480"/>
                  </a:cubicBezTo>
                  <a:cubicBezTo>
                    <a:pt x="32192" y="53100"/>
                    <a:pt x="27136" y="74216"/>
                    <a:pt x="23762" y="9563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5408528" y="1603174"/>
              <a:ext cx="974325" cy="1973896"/>
            </a:xfrm>
            <a:custGeom>
              <a:rect b="b" l="l" r="r" t="t"/>
              <a:pathLst>
                <a:path extrusionOk="0" h="1973896" w="974325">
                  <a:moveTo>
                    <a:pt x="884126" y="1962979"/>
                  </a:moveTo>
                  <a:lnTo>
                    <a:pt x="90295" y="1503684"/>
                  </a:lnTo>
                  <a:cubicBezTo>
                    <a:pt x="40395" y="1475109"/>
                    <a:pt x="0" y="1397480"/>
                    <a:pt x="0" y="1330900"/>
                  </a:cubicBezTo>
                  <a:lnTo>
                    <a:pt x="0" y="79220"/>
                  </a:lnTo>
                  <a:cubicBezTo>
                    <a:pt x="0" y="12545"/>
                    <a:pt x="40395" y="-17935"/>
                    <a:pt x="90295" y="10831"/>
                  </a:cubicBezTo>
                  <a:lnTo>
                    <a:pt x="884126" y="470221"/>
                  </a:lnTo>
                  <a:cubicBezTo>
                    <a:pt x="933931" y="498796"/>
                    <a:pt x="974326" y="576425"/>
                    <a:pt x="974326" y="643005"/>
                  </a:cubicBezTo>
                  <a:lnTo>
                    <a:pt x="974326" y="1894876"/>
                  </a:lnTo>
                  <a:cubicBezTo>
                    <a:pt x="974326" y="1961551"/>
                    <a:pt x="933931" y="1991840"/>
                    <a:pt x="884126" y="1962979"/>
                  </a:cubicBez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6324400" y="3534911"/>
              <a:ext cx="27183" cy="49530"/>
            </a:xfrm>
            <a:custGeom>
              <a:rect b="b" l="l" r="r" t="t"/>
              <a:pathLst>
                <a:path extrusionOk="0" h="49530" w="27183">
                  <a:moveTo>
                    <a:pt x="0" y="49530"/>
                  </a:moveTo>
                  <a:lnTo>
                    <a:pt x="27184" y="36100"/>
                  </a:lnTo>
                  <a:lnTo>
                    <a:pt x="884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5423355" y="1605432"/>
              <a:ext cx="45242" cy="39909"/>
            </a:xfrm>
            <a:custGeom>
              <a:rect b="b" l="l" r="r" t="t"/>
              <a:pathLst>
                <a:path extrusionOk="0" h="39909" w="45242">
                  <a:moveTo>
                    <a:pt x="0" y="12097"/>
                  </a:moveTo>
                  <a:cubicBezTo>
                    <a:pt x="7993" y="7334"/>
                    <a:pt x="16396" y="3286"/>
                    <a:pt x="25092" y="0"/>
                  </a:cubicBezTo>
                  <a:lnTo>
                    <a:pt x="45242" y="3991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5387713" y="1613611"/>
              <a:ext cx="974325" cy="1973876"/>
            </a:xfrm>
            <a:custGeom>
              <a:rect b="b" l="l" r="r" t="t"/>
              <a:pathLst>
                <a:path extrusionOk="0" h="1973876" w="974325">
                  <a:moveTo>
                    <a:pt x="884126" y="1963020"/>
                  </a:moveTo>
                  <a:lnTo>
                    <a:pt x="90199" y="1503439"/>
                  </a:lnTo>
                  <a:cubicBezTo>
                    <a:pt x="40395" y="1474864"/>
                    <a:pt x="0" y="1397235"/>
                    <a:pt x="0" y="1330655"/>
                  </a:cubicBezTo>
                  <a:lnTo>
                    <a:pt x="0" y="79261"/>
                  </a:lnTo>
                  <a:cubicBezTo>
                    <a:pt x="0" y="12586"/>
                    <a:pt x="40395" y="-17990"/>
                    <a:pt x="90199" y="10871"/>
                  </a:cubicBezTo>
                  <a:lnTo>
                    <a:pt x="884126" y="470262"/>
                  </a:lnTo>
                  <a:cubicBezTo>
                    <a:pt x="933931" y="498837"/>
                    <a:pt x="974326" y="576370"/>
                    <a:pt x="974326" y="642950"/>
                  </a:cubicBezTo>
                  <a:lnTo>
                    <a:pt x="974326" y="1894630"/>
                  </a:lnTo>
                  <a:cubicBezTo>
                    <a:pt x="974326" y="1961210"/>
                    <a:pt x="933931" y="1991881"/>
                    <a:pt x="884126" y="1963020"/>
                  </a:cubicBezTo>
                  <a:close/>
                </a:path>
              </a:pathLst>
            </a:custGeom>
            <a:solidFill>
              <a:srgbClr val="2E24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5477912" y="1749736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5649377" y="1848986"/>
              <a:ext cx="613432" cy="407098"/>
            </a:xfrm>
            <a:custGeom>
              <a:rect b="b" l="l" r="r" t="t"/>
              <a:pathLst>
                <a:path extrusionOk="0" h="407098" w="613432">
                  <a:moveTo>
                    <a:pt x="613433" y="407099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0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5477912" y="1916804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5649377" y="2015959"/>
              <a:ext cx="405945" cy="287083"/>
            </a:xfrm>
            <a:custGeom>
              <a:rect b="b" l="l" r="r" t="t"/>
              <a:pathLst>
                <a:path extrusionOk="0" h="287083" w="405945">
                  <a:moveTo>
                    <a:pt x="405945" y="28708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05945" y="234887"/>
                  </a:lnTo>
                  <a:lnTo>
                    <a:pt x="405945" y="287084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5477912" y="2000338"/>
              <a:ext cx="144376" cy="135636"/>
            </a:xfrm>
            <a:custGeom>
              <a:rect b="b" l="l" r="r" t="t"/>
              <a:pathLst>
                <a:path extrusionOk="0" h="135636" w="144376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439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5649377" y="2099494"/>
              <a:ext cx="505174" cy="344519"/>
            </a:xfrm>
            <a:custGeom>
              <a:rect b="b" l="l" r="r" t="t"/>
              <a:pathLst>
                <a:path extrusionOk="0" h="344519" w="505174">
                  <a:moveTo>
                    <a:pt x="505174" y="344519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05174" y="292322"/>
                  </a:lnTo>
                  <a:lnTo>
                    <a:pt x="505174" y="344519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5477912" y="2083778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5649377" y="2183028"/>
              <a:ext cx="351863" cy="255746"/>
            </a:xfrm>
            <a:custGeom>
              <a:rect b="b" l="l" r="r" t="t"/>
              <a:pathLst>
                <a:path extrusionOk="0" h="255746" w="351863">
                  <a:moveTo>
                    <a:pt x="351864" y="25574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51864" y="203549"/>
                  </a:lnTo>
                  <a:lnTo>
                    <a:pt x="351864" y="25574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5477912" y="1833270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5649377" y="1932425"/>
              <a:ext cx="306716" cy="229742"/>
            </a:xfrm>
            <a:custGeom>
              <a:rect b="b" l="l" r="r" t="t"/>
              <a:pathLst>
                <a:path extrusionOk="0" h="229742" w="306716">
                  <a:moveTo>
                    <a:pt x="306716" y="22974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743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5477912" y="2167312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5649377" y="2266467"/>
              <a:ext cx="180399" cy="156591"/>
            </a:xfrm>
            <a:custGeom>
              <a:rect b="b" l="l" r="r" t="t"/>
              <a:pathLst>
                <a:path extrusionOk="0" h="156591" w="180399">
                  <a:moveTo>
                    <a:pt x="180399" y="15659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80399" y="104394"/>
                  </a:lnTo>
                  <a:lnTo>
                    <a:pt x="180399" y="1565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5477912" y="2334380"/>
              <a:ext cx="144376" cy="135636"/>
            </a:xfrm>
            <a:custGeom>
              <a:rect b="b" l="l" r="r" t="t"/>
              <a:pathLst>
                <a:path extrusionOk="0" h="135636" w="144376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5649377" y="2433536"/>
              <a:ext cx="568380" cy="381000"/>
            </a:xfrm>
            <a:custGeom>
              <a:rect b="b" l="l" r="r" t="t"/>
              <a:pathLst>
                <a:path extrusionOk="0" h="381000" w="568380">
                  <a:moveTo>
                    <a:pt x="568380" y="381000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68380" y="328803"/>
                  </a:lnTo>
                  <a:lnTo>
                    <a:pt x="568380" y="38100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5477912" y="2417819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5649377" y="2517070"/>
              <a:ext cx="171369" cy="151352"/>
            </a:xfrm>
            <a:custGeom>
              <a:rect b="b" l="l" r="r" t="t"/>
              <a:pathLst>
                <a:path extrusionOk="0" h="151352" w="171369">
                  <a:moveTo>
                    <a:pt x="171370" y="151352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71370" y="99155"/>
                  </a:lnTo>
                  <a:lnTo>
                    <a:pt x="171370" y="151352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5477912" y="2501354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5649377" y="2600604"/>
              <a:ext cx="505174" cy="344424"/>
            </a:xfrm>
            <a:custGeom>
              <a:rect b="b" l="l" r="r" t="t"/>
              <a:pathLst>
                <a:path extrusionOk="0" h="344424" w="505174">
                  <a:moveTo>
                    <a:pt x="505174" y="344424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505174" y="292227"/>
                  </a:lnTo>
                  <a:lnTo>
                    <a:pt x="505174" y="344424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5477912" y="2250846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5649377" y="2350001"/>
              <a:ext cx="478085" cy="328898"/>
            </a:xfrm>
            <a:custGeom>
              <a:rect b="b" l="l" r="r" t="t"/>
              <a:pathLst>
                <a:path extrusionOk="0" h="328898" w="478085">
                  <a:moveTo>
                    <a:pt x="478086" y="32889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78086" y="276701"/>
                  </a:lnTo>
                  <a:lnTo>
                    <a:pt x="478086" y="328898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5477912" y="2584888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5649377" y="2684043"/>
              <a:ext cx="63110" cy="88773"/>
            </a:xfrm>
            <a:custGeom>
              <a:rect b="b" l="l" r="r" t="t"/>
              <a:pathLst>
                <a:path extrusionOk="0" h="88773" w="63110">
                  <a:moveTo>
                    <a:pt x="63111" y="8877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3111" y="36576"/>
                  </a:lnTo>
                  <a:lnTo>
                    <a:pt x="63111" y="88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5477912" y="2751956"/>
              <a:ext cx="144376" cy="135636"/>
            </a:xfrm>
            <a:custGeom>
              <a:rect b="b" l="l" r="r" t="t"/>
              <a:pathLst>
                <a:path extrusionOk="0" h="135636" w="144376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5649377" y="2851112"/>
              <a:ext cx="117287" cy="120014"/>
            </a:xfrm>
            <a:custGeom>
              <a:rect b="b" l="l" r="r" t="t"/>
              <a:pathLst>
                <a:path extrusionOk="0" h="120014" w="117287">
                  <a:moveTo>
                    <a:pt x="117288" y="120015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17288" y="67818"/>
                  </a:lnTo>
                  <a:lnTo>
                    <a:pt x="117288" y="120015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5477912" y="2835395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5649377" y="2934646"/>
              <a:ext cx="306716" cy="229647"/>
            </a:xfrm>
            <a:custGeom>
              <a:rect b="b" l="l" r="r" t="t"/>
              <a:pathLst>
                <a:path extrusionOk="0" h="229647" w="306716">
                  <a:moveTo>
                    <a:pt x="306716" y="22964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648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5477912" y="2918929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5649377" y="3018085"/>
              <a:ext cx="487115" cy="334137"/>
            </a:xfrm>
            <a:custGeom>
              <a:rect b="b" l="l" r="r" t="t"/>
              <a:pathLst>
                <a:path extrusionOk="0" h="334137" w="487115">
                  <a:moveTo>
                    <a:pt x="487115" y="334137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87115" y="281940"/>
                  </a:lnTo>
                  <a:lnTo>
                    <a:pt x="487115" y="334137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5477912" y="2668422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5649377" y="2767577"/>
              <a:ext cx="613432" cy="407193"/>
            </a:xfrm>
            <a:custGeom>
              <a:rect b="b" l="l" r="r" t="t"/>
              <a:pathLst>
                <a:path extrusionOk="0" h="407193" w="613432">
                  <a:moveTo>
                    <a:pt x="613433" y="40719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194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1926580" y="1674106"/>
              <a:ext cx="1230952" cy="1017480"/>
            </a:xfrm>
            <a:custGeom>
              <a:rect b="b" l="l" r="r" t="t"/>
              <a:pathLst>
                <a:path extrusionOk="0" h="1017480" w="1230952">
                  <a:moveTo>
                    <a:pt x="342929" y="947072"/>
                  </a:moveTo>
                  <a:lnTo>
                    <a:pt x="256246" y="902495"/>
                  </a:lnTo>
                  <a:lnTo>
                    <a:pt x="74612" y="1007270"/>
                  </a:lnTo>
                  <a:cubicBezTo>
                    <a:pt x="33457" y="1031082"/>
                    <a:pt x="0" y="1011842"/>
                    <a:pt x="0" y="964122"/>
                  </a:cubicBezTo>
                  <a:lnTo>
                    <a:pt x="0" y="765811"/>
                  </a:lnTo>
                  <a:cubicBezTo>
                    <a:pt x="2848" y="713186"/>
                    <a:pt x="30561" y="665065"/>
                    <a:pt x="74612" y="636271"/>
                  </a:cubicBezTo>
                  <a:lnTo>
                    <a:pt x="1156341" y="10193"/>
                  </a:lnTo>
                  <a:cubicBezTo>
                    <a:pt x="1197496" y="-13620"/>
                    <a:pt x="1230953" y="5716"/>
                    <a:pt x="1230953" y="53341"/>
                  </a:cubicBezTo>
                  <a:lnTo>
                    <a:pt x="1230953" y="252318"/>
                  </a:lnTo>
                  <a:cubicBezTo>
                    <a:pt x="1228101" y="304944"/>
                    <a:pt x="1200395" y="353064"/>
                    <a:pt x="1156341" y="381859"/>
                  </a:cubicBezTo>
                  <a:lnTo>
                    <a:pt x="429042" y="802292"/>
                  </a:lnTo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3112195" y="1676584"/>
              <a:ext cx="59119" cy="52197"/>
            </a:xfrm>
            <a:custGeom>
              <a:rect b="b" l="l" r="r" t="t"/>
              <a:pathLst>
                <a:path extrusionOk="0" h="52197" w="59119">
                  <a:moveTo>
                    <a:pt x="18249" y="0"/>
                  </a:moveTo>
                  <a:lnTo>
                    <a:pt x="59119" y="16574"/>
                  </a:lnTo>
                  <a:lnTo>
                    <a:pt x="24522" y="52197"/>
                  </a:lnTo>
                  <a:lnTo>
                    <a:pt x="0" y="12859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2269509" y="2593746"/>
              <a:ext cx="43151" cy="44767"/>
            </a:xfrm>
            <a:custGeom>
              <a:rect b="b" l="l" r="r" t="t"/>
              <a:pathLst>
                <a:path extrusionOk="0" h="44767" w="43151">
                  <a:moveTo>
                    <a:pt x="0" y="27432"/>
                  </a:moveTo>
                  <a:lnTo>
                    <a:pt x="43056" y="44767"/>
                  </a:lnTo>
                  <a:lnTo>
                    <a:pt x="43151" y="7620"/>
                  </a:lnTo>
                  <a:lnTo>
                    <a:pt x="5038" y="0"/>
                  </a:lnTo>
                  <a:lnTo>
                    <a:pt x="0" y="2743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1950116" y="2650325"/>
              <a:ext cx="58584" cy="57547"/>
            </a:xfrm>
            <a:custGeom>
              <a:rect b="b" l="l" r="r" t="t"/>
              <a:pathLst>
                <a:path extrusionOk="0" h="57547" w="58584">
                  <a:moveTo>
                    <a:pt x="48415" y="57150"/>
                  </a:moveTo>
                  <a:cubicBezTo>
                    <a:pt x="50030" y="60579"/>
                    <a:pt x="1747" y="40767"/>
                    <a:pt x="36" y="38100"/>
                  </a:cubicBezTo>
                  <a:cubicBezTo>
                    <a:pt x="-1675" y="35433"/>
                    <a:pt x="58585" y="0"/>
                    <a:pt x="5858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1969256" y="1691533"/>
              <a:ext cx="1231332" cy="1017436"/>
            </a:xfrm>
            <a:custGeom>
              <a:rect b="b" l="l" r="r" t="t"/>
              <a:pathLst>
                <a:path extrusionOk="0" h="1017436" w="1231332">
                  <a:moveTo>
                    <a:pt x="429422" y="802106"/>
                  </a:moveTo>
                  <a:lnTo>
                    <a:pt x="1156721" y="381386"/>
                  </a:lnTo>
                  <a:cubicBezTo>
                    <a:pt x="1200737" y="352554"/>
                    <a:pt x="1228443" y="304462"/>
                    <a:pt x="1231333" y="251846"/>
                  </a:cubicBezTo>
                  <a:lnTo>
                    <a:pt x="1231333" y="53250"/>
                  </a:lnTo>
                  <a:cubicBezTo>
                    <a:pt x="1231333" y="5625"/>
                    <a:pt x="1197876" y="-13425"/>
                    <a:pt x="1156721" y="10007"/>
                  </a:cubicBezTo>
                  <a:lnTo>
                    <a:pt x="74612" y="636085"/>
                  </a:lnTo>
                  <a:cubicBezTo>
                    <a:pt x="30584" y="664898"/>
                    <a:pt x="2878" y="713009"/>
                    <a:pt x="0" y="765625"/>
                  </a:cubicBezTo>
                  <a:lnTo>
                    <a:pt x="0" y="964221"/>
                  </a:lnTo>
                  <a:cubicBezTo>
                    <a:pt x="0" y="1011846"/>
                    <a:pt x="33457" y="1030896"/>
                    <a:pt x="74612" y="1007369"/>
                  </a:cubicBezTo>
                  <a:lnTo>
                    <a:pt x="256246" y="902594"/>
                  </a:lnTo>
                  <a:lnTo>
                    <a:pt x="343309" y="94726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2066299" y="1805171"/>
              <a:ext cx="1037246" cy="669226"/>
            </a:xfrm>
            <a:custGeom>
              <a:rect b="b" l="l" r="r" t="t"/>
              <a:pathLst>
                <a:path extrusionOk="0" h="669226" w="1037246">
                  <a:moveTo>
                    <a:pt x="1037247" y="69152"/>
                  </a:moveTo>
                  <a:lnTo>
                    <a:pt x="0" y="669227"/>
                  </a:lnTo>
                  <a:lnTo>
                    <a:pt x="0" y="600170"/>
                  </a:lnTo>
                  <a:lnTo>
                    <a:pt x="1037247" y="0"/>
                  </a:lnTo>
                  <a:lnTo>
                    <a:pt x="1037247" y="691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2066299" y="2133308"/>
              <a:ext cx="679110" cy="462057"/>
            </a:xfrm>
            <a:custGeom>
              <a:rect b="b" l="l" r="r" t="t"/>
              <a:pathLst>
                <a:path extrusionOk="0" h="462057" w="679110">
                  <a:moveTo>
                    <a:pt x="679110" y="69151"/>
                  </a:moveTo>
                  <a:lnTo>
                    <a:pt x="0" y="462058"/>
                  </a:lnTo>
                  <a:lnTo>
                    <a:pt x="0" y="392906"/>
                  </a:lnTo>
                  <a:lnTo>
                    <a:pt x="679110" y="0"/>
                  </a:lnTo>
                  <a:lnTo>
                    <a:pt x="679110" y="69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9" name="Google Shape;969;p32"/>
            <p:cNvGrpSpPr/>
            <p:nvPr/>
          </p:nvGrpSpPr>
          <p:grpSpPr>
            <a:xfrm>
              <a:off x="4146745" y="1006881"/>
              <a:ext cx="330894" cy="250785"/>
              <a:chOff x="6621095" y="1452181"/>
              <a:chExt cx="330894" cy="250785"/>
            </a:xfrm>
          </p:grpSpPr>
          <p:sp>
            <p:nvSpPr>
              <p:cNvPr id="970" name="Google Shape;970;p3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3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3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3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3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5" name="Google Shape;975;p32"/>
            <p:cNvSpPr/>
            <p:nvPr/>
          </p:nvSpPr>
          <p:spPr>
            <a:xfrm>
              <a:off x="4444588" y="826743"/>
              <a:ext cx="153590" cy="431871"/>
            </a:xfrm>
            <a:custGeom>
              <a:rect b="b" l="l" r="r" t="t"/>
              <a:pathLst>
                <a:path extrusionOk="0" h="431871" w="153590">
                  <a:moveTo>
                    <a:pt x="11570" y="362351"/>
                  </a:moveTo>
                  <a:cubicBezTo>
                    <a:pt x="19754" y="356891"/>
                    <a:pt x="28299" y="351990"/>
                    <a:pt x="37138" y="347682"/>
                  </a:cubicBezTo>
                  <a:cubicBezTo>
                    <a:pt x="45379" y="345048"/>
                    <a:pt x="52878" y="340475"/>
                    <a:pt x="58999" y="334347"/>
                  </a:cubicBezTo>
                  <a:cubicBezTo>
                    <a:pt x="66983" y="326537"/>
                    <a:pt x="80099" y="296819"/>
                    <a:pt x="89509" y="267672"/>
                  </a:cubicBezTo>
                  <a:cubicBezTo>
                    <a:pt x="98871" y="234986"/>
                    <a:pt x="102568" y="200933"/>
                    <a:pt x="100439" y="166993"/>
                  </a:cubicBezTo>
                  <a:cubicBezTo>
                    <a:pt x="96542" y="126321"/>
                    <a:pt x="81905" y="69457"/>
                    <a:pt x="78198" y="46121"/>
                  </a:cubicBezTo>
                  <a:cubicBezTo>
                    <a:pt x="74491" y="22785"/>
                    <a:pt x="82000" y="13355"/>
                    <a:pt x="92930" y="4782"/>
                  </a:cubicBezTo>
                  <a:cubicBezTo>
                    <a:pt x="105667" y="-5314"/>
                    <a:pt x="123250" y="-837"/>
                    <a:pt x="132660" y="31929"/>
                  </a:cubicBezTo>
                  <a:cubicBezTo>
                    <a:pt x="144779" y="77261"/>
                    <a:pt x="151793" y="123811"/>
                    <a:pt x="153570" y="170708"/>
                  </a:cubicBezTo>
                  <a:cubicBezTo>
                    <a:pt x="153960" y="205545"/>
                    <a:pt x="148599" y="240208"/>
                    <a:pt x="137698" y="273292"/>
                  </a:cubicBezTo>
                  <a:cubicBezTo>
                    <a:pt x="128012" y="301634"/>
                    <a:pt x="114924" y="328691"/>
                    <a:pt x="98728" y="353874"/>
                  </a:cubicBezTo>
                  <a:cubicBezTo>
                    <a:pt x="94261" y="361398"/>
                    <a:pt x="92740" y="368161"/>
                    <a:pt x="85897" y="383592"/>
                  </a:cubicBezTo>
                  <a:cubicBezTo>
                    <a:pt x="79329" y="399096"/>
                    <a:pt x="69083" y="412763"/>
                    <a:pt x="56052" y="423406"/>
                  </a:cubicBezTo>
                  <a:cubicBezTo>
                    <a:pt x="44647" y="431598"/>
                    <a:pt x="39229" y="432931"/>
                    <a:pt x="36473" y="431217"/>
                  </a:cubicBezTo>
                  <a:cubicBezTo>
                    <a:pt x="33716" y="429502"/>
                    <a:pt x="33811" y="425597"/>
                    <a:pt x="38659" y="421692"/>
                  </a:cubicBezTo>
                  <a:cubicBezTo>
                    <a:pt x="46747" y="415317"/>
                    <a:pt x="53638" y="407542"/>
                    <a:pt x="58999" y="398736"/>
                  </a:cubicBezTo>
                  <a:cubicBezTo>
                    <a:pt x="58999" y="398736"/>
                    <a:pt x="49019" y="408833"/>
                    <a:pt x="42461" y="414357"/>
                  </a:cubicBezTo>
                  <a:cubicBezTo>
                    <a:pt x="36691" y="419245"/>
                    <a:pt x="30295" y="423344"/>
                    <a:pt x="23451" y="426549"/>
                  </a:cubicBezTo>
                  <a:cubicBezTo>
                    <a:pt x="16798" y="429502"/>
                    <a:pt x="7483" y="423787"/>
                    <a:pt x="12236" y="419310"/>
                  </a:cubicBezTo>
                  <a:cubicBezTo>
                    <a:pt x="16988" y="414834"/>
                    <a:pt x="21740" y="412548"/>
                    <a:pt x="31245" y="404261"/>
                  </a:cubicBezTo>
                  <a:cubicBezTo>
                    <a:pt x="36359" y="399914"/>
                    <a:pt x="40921" y="394956"/>
                    <a:pt x="44837" y="389497"/>
                  </a:cubicBezTo>
                  <a:cubicBezTo>
                    <a:pt x="38146" y="394658"/>
                    <a:pt x="31064" y="399276"/>
                    <a:pt x="23641" y="403308"/>
                  </a:cubicBezTo>
                  <a:cubicBezTo>
                    <a:pt x="17910" y="406783"/>
                    <a:pt x="11333" y="408597"/>
                    <a:pt x="4632" y="408547"/>
                  </a:cubicBezTo>
                  <a:cubicBezTo>
                    <a:pt x="1115" y="408547"/>
                    <a:pt x="-3162" y="403404"/>
                    <a:pt x="3491" y="399022"/>
                  </a:cubicBezTo>
                  <a:cubicBezTo>
                    <a:pt x="12635" y="394058"/>
                    <a:pt x="21161" y="388014"/>
                    <a:pt x="28869" y="381020"/>
                  </a:cubicBezTo>
                  <a:cubicBezTo>
                    <a:pt x="36187" y="373781"/>
                    <a:pt x="40275" y="367590"/>
                    <a:pt x="38374" y="367494"/>
                  </a:cubicBezTo>
                  <a:cubicBezTo>
                    <a:pt x="36473" y="367399"/>
                    <a:pt x="32290" y="371876"/>
                    <a:pt x="23736" y="374638"/>
                  </a:cubicBezTo>
                  <a:cubicBezTo>
                    <a:pt x="15182" y="377400"/>
                    <a:pt x="5963" y="374638"/>
                    <a:pt x="4727" y="370161"/>
                  </a:cubicBezTo>
                  <a:cubicBezTo>
                    <a:pt x="3491" y="365685"/>
                    <a:pt x="3586" y="366256"/>
                    <a:pt x="11570" y="36235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4515562" y="822838"/>
              <a:ext cx="88583" cy="120566"/>
            </a:xfrm>
            <a:custGeom>
              <a:rect b="b" l="l" r="r" t="t"/>
              <a:pathLst>
                <a:path extrusionOk="0" h="120566" w="88583">
                  <a:moveTo>
                    <a:pt x="88584" y="96127"/>
                  </a:moveTo>
                  <a:cubicBezTo>
                    <a:pt x="88584" y="96127"/>
                    <a:pt x="56458" y="128131"/>
                    <a:pt x="18534" y="118892"/>
                  </a:cubicBezTo>
                  <a:cubicBezTo>
                    <a:pt x="13117" y="115177"/>
                    <a:pt x="0" y="40406"/>
                    <a:pt x="0" y="40406"/>
                  </a:cubicBezTo>
                  <a:cubicBezTo>
                    <a:pt x="0" y="40406"/>
                    <a:pt x="0" y="-1028"/>
                    <a:pt x="31746" y="20"/>
                  </a:cubicBezTo>
                  <a:cubicBezTo>
                    <a:pt x="63491" y="1067"/>
                    <a:pt x="88584" y="96127"/>
                    <a:pt x="88584" y="961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33"/>
          <p:cNvSpPr txBox="1"/>
          <p:nvPr>
            <p:ph type="title"/>
          </p:nvPr>
        </p:nvSpPr>
        <p:spPr>
          <a:xfrm>
            <a:off x="311700" y="78475"/>
            <a:ext cx="8520600" cy="14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600"/>
              <a:t>Come  documentare  il  progetto candidato ?</a:t>
            </a:r>
            <a:r>
              <a:rPr b="1" lang="it" sz="4600">
                <a:solidFill>
                  <a:srgbClr val="666666"/>
                </a:solidFill>
              </a:rPr>
              <a:t> </a:t>
            </a:r>
            <a:endParaRPr sz="4600"/>
          </a:p>
        </p:txBody>
      </p:sp>
      <p:sp>
        <p:nvSpPr>
          <p:cNvPr id="982" name="Google Shape;982;p33"/>
          <p:cNvSpPr txBox="1"/>
          <p:nvPr>
            <p:ph idx="1" type="body"/>
          </p:nvPr>
        </p:nvSpPr>
        <p:spPr>
          <a:xfrm>
            <a:off x="398075" y="1874875"/>
            <a:ext cx="6495300" cy="29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it" sz="3000">
                <a:solidFill>
                  <a:srgbClr val="000000"/>
                </a:solidFill>
              </a:rPr>
              <a:t>La scuola deve realizzare una breve scheda descrittiva del progetto e allegare ogni altra forma di documentazione (testi , foto..) nel form di candidatura</a:t>
            </a:r>
            <a:endParaRPr sz="3000"/>
          </a:p>
        </p:txBody>
      </p:sp>
      <p:grpSp>
        <p:nvGrpSpPr>
          <p:cNvPr id="983" name="Google Shape;983;p33"/>
          <p:cNvGrpSpPr/>
          <p:nvPr/>
        </p:nvGrpSpPr>
        <p:grpSpPr>
          <a:xfrm>
            <a:off x="7141852" y="2235873"/>
            <a:ext cx="1846680" cy="2666132"/>
            <a:chOff x="1926580" y="602477"/>
            <a:chExt cx="4456273" cy="6620641"/>
          </a:xfrm>
        </p:grpSpPr>
        <p:sp>
          <p:nvSpPr>
            <p:cNvPr id="984" name="Google Shape;984;p33"/>
            <p:cNvSpPr/>
            <p:nvPr/>
          </p:nvSpPr>
          <p:spPr>
            <a:xfrm>
              <a:off x="4352367" y="1409287"/>
              <a:ext cx="1407834" cy="1779317"/>
            </a:xfrm>
            <a:custGeom>
              <a:rect b="b" l="l" r="r" t="t"/>
              <a:pathLst>
                <a:path extrusionOk="0" h="1779317" w="1407834">
                  <a:moveTo>
                    <a:pt x="1367440" y="1774437"/>
                  </a:moveTo>
                  <a:lnTo>
                    <a:pt x="40490" y="1006627"/>
                  </a:lnTo>
                  <a:cubicBezTo>
                    <a:pt x="18059" y="993768"/>
                    <a:pt x="0" y="959002"/>
                    <a:pt x="0" y="929188"/>
                  </a:cubicBezTo>
                  <a:lnTo>
                    <a:pt x="0" y="35458"/>
                  </a:lnTo>
                  <a:cubicBezTo>
                    <a:pt x="0" y="5645"/>
                    <a:pt x="18059" y="-8071"/>
                    <a:pt x="40490" y="4883"/>
                  </a:cubicBezTo>
                  <a:lnTo>
                    <a:pt x="1367440" y="772598"/>
                  </a:lnTo>
                  <a:cubicBezTo>
                    <a:pt x="1389776" y="785551"/>
                    <a:pt x="1407835" y="820223"/>
                    <a:pt x="1407835" y="850131"/>
                  </a:cubicBezTo>
                  <a:lnTo>
                    <a:pt x="1407835" y="1743767"/>
                  </a:lnTo>
                  <a:cubicBezTo>
                    <a:pt x="1407835" y="1773675"/>
                    <a:pt x="1389776" y="1787391"/>
                    <a:pt x="1367440" y="1774437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4492846" y="1745654"/>
              <a:ext cx="1118701" cy="793785"/>
            </a:xfrm>
            <a:custGeom>
              <a:rect b="b" l="l" r="r" t="t"/>
              <a:pathLst>
                <a:path extrusionOk="0" h="793785" w="1118701">
                  <a:moveTo>
                    <a:pt x="1073650" y="788370"/>
                  </a:moveTo>
                  <a:lnTo>
                    <a:pt x="45147" y="193344"/>
                  </a:lnTo>
                  <a:cubicBezTo>
                    <a:pt x="20245" y="178866"/>
                    <a:pt x="0" y="140194"/>
                    <a:pt x="0" y="106952"/>
                  </a:cubicBezTo>
                  <a:lnTo>
                    <a:pt x="0" y="39610"/>
                  </a:lnTo>
                  <a:cubicBezTo>
                    <a:pt x="0" y="6273"/>
                    <a:pt x="20245" y="-8967"/>
                    <a:pt x="45147" y="5415"/>
                  </a:cubicBezTo>
                  <a:lnTo>
                    <a:pt x="1073650" y="600442"/>
                  </a:lnTo>
                  <a:cubicBezTo>
                    <a:pt x="1098552" y="614825"/>
                    <a:pt x="1118702" y="653496"/>
                    <a:pt x="1118702" y="686834"/>
                  </a:cubicBezTo>
                  <a:lnTo>
                    <a:pt x="1118702" y="754176"/>
                  </a:lnTo>
                  <a:cubicBezTo>
                    <a:pt x="1118702" y="787513"/>
                    <a:pt x="1098552" y="802753"/>
                    <a:pt x="1073650" y="7883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3766118" y="879295"/>
              <a:ext cx="2497551" cy="3394041"/>
            </a:xfrm>
            <a:custGeom>
              <a:rect b="b" l="l" r="r" t="t"/>
              <a:pathLst>
                <a:path extrusionOk="0" h="3394041" w="2497551">
                  <a:moveTo>
                    <a:pt x="2437193" y="3386756"/>
                  </a:moveTo>
                  <a:lnTo>
                    <a:pt x="60355" y="2011346"/>
                  </a:lnTo>
                  <a:cubicBezTo>
                    <a:pt x="26993" y="1992296"/>
                    <a:pt x="0" y="1940289"/>
                    <a:pt x="0" y="1895808"/>
                  </a:cubicBezTo>
                  <a:lnTo>
                    <a:pt x="0" y="53006"/>
                  </a:lnTo>
                  <a:cubicBezTo>
                    <a:pt x="0" y="8429"/>
                    <a:pt x="26993" y="-12050"/>
                    <a:pt x="60355" y="7286"/>
                  </a:cubicBezTo>
                  <a:lnTo>
                    <a:pt x="2437193" y="1382696"/>
                  </a:lnTo>
                  <a:cubicBezTo>
                    <a:pt x="2470554" y="1401746"/>
                    <a:pt x="2497548" y="1453752"/>
                    <a:pt x="2497548" y="1498234"/>
                  </a:cubicBezTo>
                  <a:lnTo>
                    <a:pt x="2497548" y="3341036"/>
                  </a:lnTo>
                  <a:cubicBezTo>
                    <a:pt x="2497928" y="3385613"/>
                    <a:pt x="2470934" y="3406092"/>
                    <a:pt x="2437193" y="338675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3744257" y="892344"/>
              <a:ext cx="2498022" cy="3393845"/>
            </a:xfrm>
            <a:custGeom>
              <a:rect b="b" l="l" r="r" t="t"/>
              <a:pathLst>
                <a:path extrusionOk="0" h="3393845" w="2498022">
                  <a:moveTo>
                    <a:pt x="2437668" y="3386756"/>
                  </a:moveTo>
                  <a:lnTo>
                    <a:pt x="60450" y="2010965"/>
                  </a:lnTo>
                  <a:cubicBezTo>
                    <a:pt x="27088" y="1991915"/>
                    <a:pt x="0" y="1939908"/>
                    <a:pt x="0" y="1895331"/>
                  </a:cubicBezTo>
                  <a:lnTo>
                    <a:pt x="0" y="53006"/>
                  </a:lnTo>
                  <a:cubicBezTo>
                    <a:pt x="0" y="8429"/>
                    <a:pt x="27088" y="-12050"/>
                    <a:pt x="60450" y="7286"/>
                  </a:cubicBezTo>
                  <a:lnTo>
                    <a:pt x="2437668" y="1382696"/>
                  </a:lnTo>
                  <a:cubicBezTo>
                    <a:pt x="2471030" y="1401746"/>
                    <a:pt x="2498023" y="1453752"/>
                    <a:pt x="2498023" y="1498329"/>
                  </a:cubicBezTo>
                  <a:lnTo>
                    <a:pt x="2498023" y="3340655"/>
                  </a:lnTo>
                  <a:cubicBezTo>
                    <a:pt x="2498023" y="3385136"/>
                    <a:pt x="2471030" y="3405806"/>
                    <a:pt x="2437668" y="338675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3740075" y="894303"/>
              <a:ext cx="2498022" cy="3394082"/>
            </a:xfrm>
            <a:custGeom>
              <a:rect b="b" l="l" r="r" t="t"/>
              <a:pathLst>
                <a:path extrusionOk="0" h="3394082" w="2498022">
                  <a:moveTo>
                    <a:pt x="2437668" y="3386797"/>
                  </a:moveTo>
                  <a:lnTo>
                    <a:pt x="60450" y="2011387"/>
                  </a:lnTo>
                  <a:cubicBezTo>
                    <a:pt x="27088" y="1992337"/>
                    <a:pt x="0" y="1940330"/>
                    <a:pt x="0" y="1895753"/>
                  </a:cubicBezTo>
                  <a:lnTo>
                    <a:pt x="0" y="52951"/>
                  </a:lnTo>
                  <a:cubicBezTo>
                    <a:pt x="0" y="8470"/>
                    <a:pt x="27088" y="-12009"/>
                    <a:pt x="60450" y="7231"/>
                  </a:cubicBezTo>
                  <a:lnTo>
                    <a:pt x="2437668" y="1382641"/>
                  </a:lnTo>
                  <a:cubicBezTo>
                    <a:pt x="2470935" y="1401691"/>
                    <a:pt x="2498023" y="1453698"/>
                    <a:pt x="2498023" y="1498275"/>
                  </a:cubicBezTo>
                  <a:lnTo>
                    <a:pt x="2498023" y="3341077"/>
                  </a:lnTo>
                  <a:cubicBezTo>
                    <a:pt x="2498023" y="3385654"/>
                    <a:pt x="2470935" y="3406132"/>
                    <a:pt x="2437668" y="338679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770110" y="934160"/>
              <a:ext cx="2435672" cy="3234830"/>
            </a:xfrm>
            <a:custGeom>
              <a:rect b="b" l="l" r="r" t="t"/>
              <a:pathLst>
                <a:path extrusionOk="0" h="3234830" w="2435672">
                  <a:moveTo>
                    <a:pt x="2435292" y="3234830"/>
                  </a:moveTo>
                  <a:lnTo>
                    <a:pt x="0" y="1825988"/>
                  </a:lnTo>
                  <a:lnTo>
                    <a:pt x="1426" y="20714"/>
                  </a:lnTo>
                  <a:cubicBezTo>
                    <a:pt x="1426" y="2236"/>
                    <a:pt x="14352" y="-5289"/>
                    <a:pt x="29940" y="3950"/>
                  </a:cubicBezTo>
                  <a:lnTo>
                    <a:pt x="2407158" y="1379360"/>
                  </a:lnTo>
                  <a:cubicBezTo>
                    <a:pt x="2424086" y="1390600"/>
                    <a:pt x="2434674" y="1409231"/>
                    <a:pt x="2435672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3770110" y="934160"/>
              <a:ext cx="2435006" cy="3234925"/>
            </a:xfrm>
            <a:custGeom>
              <a:rect b="b" l="l" r="r" t="t"/>
              <a:pathLst>
                <a:path extrusionOk="0" h="3234925" w="2435006">
                  <a:moveTo>
                    <a:pt x="2434532" y="3234926"/>
                  </a:moveTo>
                  <a:lnTo>
                    <a:pt x="0" y="1826083"/>
                  </a:lnTo>
                  <a:lnTo>
                    <a:pt x="760" y="20714"/>
                  </a:lnTo>
                  <a:cubicBezTo>
                    <a:pt x="760" y="2236"/>
                    <a:pt x="13687" y="-5289"/>
                    <a:pt x="29274" y="3950"/>
                  </a:cubicBezTo>
                  <a:lnTo>
                    <a:pt x="2406493" y="1379360"/>
                  </a:lnTo>
                  <a:cubicBezTo>
                    <a:pt x="2423411" y="1390609"/>
                    <a:pt x="2433990" y="1409240"/>
                    <a:pt x="2435007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6215951" y="4191660"/>
              <a:ext cx="26328" cy="93440"/>
            </a:xfrm>
            <a:custGeom>
              <a:rect b="b" l="l" r="r" t="t"/>
              <a:pathLst>
                <a:path extrusionOk="0" h="93440" w="26328">
                  <a:moveTo>
                    <a:pt x="0" y="93440"/>
                  </a:moveTo>
                  <a:lnTo>
                    <a:pt x="26328" y="78200"/>
                  </a:lnTo>
                  <a:lnTo>
                    <a:pt x="14922" y="0"/>
                  </a:lnTo>
                  <a:lnTo>
                    <a:pt x="0" y="9344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3761840" y="882675"/>
              <a:ext cx="63206" cy="27150"/>
            </a:xfrm>
            <a:custGeom>
              <a:rect b="b" l="l" r="r" t="t"/>
              <a:pathLst>
                <a:path extrusionOk="0" h="27150" w="63206">
                  <a:moveTo>
                    <a:pt x="0" y="15049"/>
                  </a:moveTo>
                  <a:lnTo>
                    <a:pt x="25948" y="0"/>
                  </a:lnTo>
                  <a:lnTo>
                    <a:pt x="63206" y="21336"/>
                  </a:lnTo>
                  <a:cubicBezTo>
                    <a:pt x="63206" y="21336"/>
                    <a:pt x="23477" y="27337"/>
                    <a:pt x="22526" y="27146"/>
                  </a:cubicBezTo>
                  <a:cubicBezTo>
                    <a:pt x="21576" y="26956"/>
                    <a:pt x="0" y="15049"/>
                    <a:pt x="0" y="1504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1985051" y="2961416"/>
              <a:ext cx="4154298" cy="2403527"/>
            </a:xfrm>
            <a:custGeom>
              <a:rect b="b" l="l" r="r" t="t"/>
              <a:pathLst>
                <a:path extrusionOk="0" h="2403527" w="4154298">
                  <a:moveTo>
                    <a:pt x="2399727" y="2390484"/>
                  </a:moveTo>
                  <a:lnTo>
                    <a:pt x="22508" y="1015074"/>
                  </a:lnTo>
                  <a:cubicBezTo>
                    <a:pt x="-10853" y="996024"/>
                    <a:pt x="-6671" y="962115"/>
                    <a:pt x="32013" y="939826"/>
                  </a:cubicBezTo>
                  <a:lnTo>
                    <a:pt x="1624524" y="18378"/>
                  </a:lnTo>
                  <a:cubicBezTo>
                    <a:pt x="1662543" y="-3815"/>
                    <a:pt x="1721282" y="-6292"/>
                    <a:pt x="1754548" y="13044"/>
                  </a:cubicBezTo>
                  <a:lnTo>
                    <a:pt x="4131861" y="1388454"/>
                  </a:lnTo>
                  <a:cubicBezTo>
                    <a:pt x="4165128" y="1407504"/>
                    <a:pt x="4160946" y="1441413"/>
                    <a:pt x="4122357" y="1463701"/>
                  </a:cubicBezTo>
                  <a:lnTo>
                    <a:pt x="2529751" y="2385150"/>
                  </a:lnTo>
                  <a:cubicBezTo>
                    <a:pt x="2491257" y="2407343"/>
                    <a:pt x="2432993" y="2409820"/>
                    <a:pt x="2399727" y="23904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2036757" y="2930659"/>
              <a:ext cx="4154369" cy="2403042"/>
            </a:xfrm>
            <a:custGeom>
              <a:rect b="b" l="l" r="r" t="t"/>
              <a:pathLst>
                <a:path extrusionOk="0" h="2403042" w="4154369">
                  <a:moveTo>
                    <a:pt x="2399917" y="2389999"/>
                  </a:moveTo>
                  <a:lnTo>
                    <a:pt x="22508" y="1015065"/>
                  </a:lnTo>
                  <a:cubicBezTo>
                    <a:pt x="-10853" y="996015"/>
                    <a:pt x="-6671" y="962106"/>
                    <a:pt x="32013" y="939818"/>
                  </a:cubicBezTo>
                  <a:lnTo>
                    <a:pt x="1624524" y="18464"/>
                  </a:lnTo>
                  <a:cubicBezTo>
                    <a:pt x="1662543" y="-3824"/>
                    <a:pt x="1721282" y="-6301"/>
                    <a:pt x="1754643" y="13035"/>
                  </a:cubicBezTo>
                  <a:lnTo>
                    <a:pt x="4131861" y="1388445"/>
                  </a:lnTo>
                  <a:cubicBezTo>
                    <a:pt x="4165223" y="1407495"/>
                    <a:pt x="4161041" y="1441404"/>
                    <a:pt x="4122357" y="1463693"/>
                  </a:cubicBezTo>
                  <a:lnTo>
                    <a:pt x="2530036" y="2384665"/>
                  </a:lnTo>
                  <a:cubicBezTo>
                    <a:pt x="2491542" y="2406858"/>
                    <a:pt x="2433278" y="2409335"/>
                    <a:pt x="2399917" y="238999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2036929" y="3869239"/>
              <a:ext cx="50374" cy="44958"/>
            </a:xfrm>
            <a:custGeom>
              <a:rect b="b" l="l" r="r" t="t"/>
              <a:pathLst>
                <a:path extrusionOk="0" h="44958" w="50374">
                  <a:moveTo>
                    <a:pt x="0" y="44958"/>
                  </a:moveTo>
                  <a:lnTo>
                    <a:pt x="0" y="0"/>
                  </a:lnTo>
                  <a:lnTo>
                    <a:pt x="50375" y="21146"/>
                  </a:lnTo>
                  <a:lnTo>
                    <a:pt x="0" y="44958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6153886" y="4308341"/>
              <a:ext cx="37258" cy="49244"/>
            </a:xfrm>
            <a:custGeom>
              <a:rect b="b" l="l" r="r" t="t"/>
              <a:pathLst>
                <a:path extrusionOk="0" h="49244" w="37258">
                  <a:moveTo>
                    <a:pt x="37259" y="43910"/>
                  </a:moveTo>
                  <a:lnTo>
                    <a:pt x="37259" y="0"/>
                  </a:lnTo>
                  <a:lnTo>
                    <a:pt x="0" y="12859"/>
                  </a:lnTo>
                  <a:lnTo>
                    <a:pt x="24712" y="49244"/>
                  </a:lnTo>
                  <a:lnTo>
                    <a:pt x="37259" y="4391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2036757" y="2892519"/>
              <a:ext cx="4154369" cy="2403360"/>
            </a:xfrm>
            <a:custGeom>
              <a:rect b="b" l="l" r="r" t="t"/>
              <a:pathLst>
                <a:path extrusionOk="0" h="2403360" w="4154369">
                  <a:moveTo>
                    <a:pt x="2399917" y="2390326"/>
                  </a:moveTo>
                  <a:lnTo>
                    <a:pt x="22508" y="1015106"/>
                  </a:lnTo>
                  <a:cubicBezTo>
                    <a:pt x="-10853" y="996056"/>
                    <a:pt x="-6671" y="962147"/>
                    <a:pt x="32013" y="939859"/>
                  </a:cubicBezTo>
                  <a:lnTo>
                    <a:pt x="1624524" y="18410"/>
                  </a:lnTo>
                  <a:cubicBezTo>
                    <a:pt x="1662543" y="-3879"/>
                    <a:pt x="1721282" y="-6260"/>
                    <a:pt x="1754643" y="13076"/>
                  </a:cubicBezTo>
                  <a:lnTo>
                    <a:pt x="4131861" y="1388486"/>
                  </a:lnTo>
                  <a:cubicBezTo>
                    <a:pt x="4165223" y="1407536"/>
                    <a:pt x="4161041" y="1441445"/>
                    <a:pt x="4122357" y="1463734"/>
                  </a:cubicBezTo>
                  <a:lnTo>
                    <a:pt x="2530036" y="2384896"/>
                  </a:lnTo>
                  <a:cubicBezTo>
                    <a:pt x="2491542" y="2407185"/>
                    <a:pt x="2433278" y="2409661"/>
                    <a:pt x="2399917" y="239032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2036757" y="2886502"/>
              <a:ext cx="4154369" cy="2403527"/>
            </a:xfrm>
            <a:custGeom>
              <a:rect b="b" l="l" r="r" t="t"/>
              <a:pathLst>
                <a:path extrusionOk="0" h="2403527" w="4154369">
                  <a:moveTo>
                    <a:pt x="2399917" y="2390532"/>
                  </a:moveTo>
                  <a:lnTo>
                    <a:pt x="22508" y="1015122"/>
                  </a:lnTo>
                  <a:cubicBezTo>
                    <a:pt x="-10853" y="996072"/>
                    <a:pt x="-6671" y="962067"/>
                    <a:pt x="32013" y="939874"/>
                  </a:cubicBezTo>
                  <a:lnTo>
                    <a:pt x="1624524" y="18425"/>
                  </a:lnTo>
                  <a:cubicBezTo>
                    <a:pt x="1662543" y="-3863"/>
                    <a:pt x="1721282" y="-6244"/>
                    <a:pt x="1754643" y="12996"/>
                  </a:cubicBezTo>
                  <a:lnTo>
                    <a:pt x="4131861" y="1388502"/>
                  </a:lnTo>
                  <a:cubicBezTo>
                    <a:pt x="4165223" y="1407552"/>
                    <a:pt x="4161041" y="1441461"/>
                    <a:pt x="4122357" y="1463749"/>
                  </a:cubicBezTo>
                  <a:lnTo>
                    <a:pt x="2530036" y="2385103"/>
                  </a:lnTo>
                  <a:cubicBezTo>
                    <a:pt x="2491542" y="2407391"/>
                    <a:pt x="2433278" y="2409772"/>
                    <a:pt x="2399917" y="23905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3500252" y="3065247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3657092" y="3155925"/>
              <a:ext cx="266442" cy="153985"/>
            </a:xfrm>
            <a:custGeom>
              <a:rect b="b" l="l" r="r" t="t"/>
              <a:pathLst>
                <a:path extrusionOk="0" h="153985" w="266442">
                  <a:moveTo>
                    <a:pt x="116819" y="150482"/>
                  </a:moveTo>
                  <a:lnTo>
                    <a:pt x="6090" y="86379"/>
                  </a:lnTo>
                  <a:cubicBezTo>
                    <a:pt x="-2940" y="81235"/>
                    <a:pt x="-1799" y="72091"/>
                    <a:pt x="8656" y="65995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3815428" y="3247563"/>
              <a:ext cx="266636" cy="153995"/>
            </a:xfrm>
            <a:custGeom>
              <a:rect b="b" l="l" r="r" t="t"/>
              <a:pathLst>
                <a:path extrusionOk="0" h="153995" w="266636">
                  <a:moveTo>
                    <a:pt x="116927" y="150570"/>
                  </a:moveTo>
                  <a:lnTo>
                    <a:pt x="6292" y="86466"/>
                  </a:lnTo>
                  <a:cubicBezTo>
                    <a:pt x="-3213" y="81228"/>
                    <a:pt x="-1597" y="72083"/>
                    <a:pt x="8763" y="66083"/>
                  </a:cubicBezTo>
                  <a:lnTo>
                    <a:pt x="114456" y="5028"/>
                  </a:lnTo>
                  <a:cubicBezTo>
                    <a:pt x="125262" y="-1087"/>
                    <a:pt x="138331" y="-1659"/>
                    <a:pt x="149623" y="3504"/>
                  </a:cubicBezTo>
                  <a:lnTo>
                    <a:pt x="260353" y="67607"/>
                  </a:lnTo>
                  <a:cubicBezTo>
                    <a:pt x="269857" y="72750"/>
                    <a:pt x="268242" y="81894"/>
                    <a:pt x="257786" y="87990"/>
                  </a:cubicBezTo>
                  <a:lnTo>
                    <a:pt x="152189" y="149046"/>
                  </a:lnTo>
                  <a:cubicBezTo>
                    <a:pt x="141325" y="155056"/>
                    <a:pt x="128266" y="155627"/>
                    <a:pt x="116927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3970462" y="3337185"/>
              <a:ext cx="266334" cy="153993"/>
            </a:xfrm>
            <a:custGeom>
              <a:rect b="b" l="l" r="r" t="t"/>
              <a:pathLst>
                <a:path extrusionOk="0" h="153993" w="266334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5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4127000" y="3427863"/>
              <a:ext cx="266433" cy="153993"/>
            </a:xfrm>
            <a:custGeom>
              <a:rect b="b" l="l" r="r" t="t"/>
              <a:pathLst>
                <a:path extrusionOk="0" h="153993" w="266433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4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3"/>
            <p:cNvSpPr/>
            <p:nvPr/>
          </p:nvSpPr>
          <p:spPr>
            <a:xfrm>
              <a:off x="4283886" y="3519017"/>
              <a:ext cx="266280" cy="153993"/>
            </a:xfrm>
            <a:custGeom>
              <a:rect b="b" l="l" r="r" t="t"/>
              <a:pathLst>
                <a:path extrusionOk="0" h="153993" w="266280">
                  <a:moveTo>
                    <a:pt x="116765" y="150482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260191" y="67519"/>
                  </a:lnTo>
                  <a:cubicBezTo>
                    <a:pt x="269220" y="72758"/>
                    <a:pt x="268080" y="81902"/>
                    <a:pt x="257625" y="87903"/>
                  </a:cubicBezTo>
                  <a:lnTo>
                    <a:pt x="152027" y="149053"/>
                  </a:lnTo>
                  <a:cubicBezTo>
                    <a:pt x="141164" y="155092"/>
                    <a:pt x="128085" y="155626"/>
                    <a:pt x="116765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3"/>
            <p:cNvSpPr/>
            <p:nvPr/>
          </p:nvSpPr>
          <p:spPr>
            <a:xfrm>
              <a:off x="4440564" y="3609219"/>
              <a:ext cx="266248" cy="153985"/>
            </a:xfrm>
            <a:custGeom>
              <a:rect b="b" l="l" r="r" t="t"/>
              <a:pathLst>
                <a:path extrusionOk="0" h="153985" w="266248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4597287" y="3699905"/>
              <a:ext cx="266442" cy="153983"/>
            </a:xfrm>
            <a:custGeom>
              <a:rect b="b" l="l" r="r" t="t"/>
              <a:pathLst>
                <a:path extrusionOk="0" h="153983" w="266442">
                  <a:moveTo>
                    <a:pt x="116733" y="150570"/>
                  </a:moveTo>
                  <a:lnTo>
                    <a:pt x="6099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3" y="72846"/>
                    <a:pt x="268048" y="81894"/>
                    <a:pt x="257593" y="87990"/>
                  </a:cubicBezTo>
                  <a:lnTo>
                    <a:pt x="151805" y="148950"/>
                  </a:lnTo>
                  <a:cubicBezTo>
                    <a:pt x="141037" y="155037"/>
                    <a:pt x="128015" y="155637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4753934" y="3790488"/>
              <a:ext cx="266248" cy="153985"/>
            </a:xfrm>
            <a:custGeom>
              <a:rect b="b" l="l" r="r" t="t"/>
              <a:pathLst>
                <a:path extrusionOk="0" h="153985" w="266248">
                  <a:moveTo>
                    <a:pt x="116819" y="15047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150" y="67607"/>
                  </a:lnTo>
                  <a:cubicBezTo>
                    <a:pt x="269179" y="72750"/>
                    <a:pt x="268039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39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4910657" y="3881158"/>
              <a:ext cx="266058" cy="153915"/>
            </a:xfrm>
            <a:custGeom>
              <a:rect b="b" l="l" r="r" t="t"/>
              <a:pathLst>
                <a:path extrusionOk="0" h="153915" w="266058">
                  <a:moveTo>
                    <a:pt x="116733" y="150292"/>
                  </a:moveTo>
                  <a:lnTo>
                    <a:pt x="6099" y="86284"/>
                  </a:lnTo>
                  <a:cubicBezTo>
                    <a:pt x="-2931" y="81045"/>
                    <a:pt x="-1790" y="71901"/>
                    <a:pt x="8570" y="65900"/>
                  </a:cubicBezTo>
                  <a:lnTo>
                    <a:pt x="114072" y="4940"/>
                  </a:lnTo>
                  <a:cubicBezTo>
                    <a:pt x="124907" y="-1099"/>
                    <a:pt x="137957" y="-1632"/>
                    <a:pt x="149239" y="3511"/>
                  </a:cubicBezTo>
                  <a:lnTo>
                    <a:pt x="259969" y="67519"/>
                  </a:lnTo>
                  <a:cubicBezTo>
                    <a:pt x="268998" y="72758"/>
                    <a:pt x="267858" y="81902"/>
                    <a:pt x="257402" y="87903"/>
                  </a:cubicBezTo>
                  <a:lnTo>
                    <a:pt x="152090" y="149053"/>
                  </a:lnTo>
                  <a:cubicBezTo>
                    <a:pt x="141170" y="155064"/>
                    <a:pt x="128044" y="155530"/>
                    <a:pt x="11673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5067303" y="3971836"/>
              <a:ext cx="266334" cy="153993"/>
            </a:xfrm>
            <a:custGeom>
              <a:rect b="b" l="l" r="r" t="t"/>
              <a:pathLst>
                <a:path extrusionOk="0" h="153993" w="266334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4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5224035" y="4062514"/>
              <a:ext cx="266528" cy="154092"/>
            </a:xfrm>
            <a:custGeom>
              <a:rect b="b" l="l" r="r" t="t"/>
              <a:pathLst>
                <a:path extrusionOk="0" h="154092" w="266528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348" y="4940"/>
                  </a:lnTo>
                  <a:cubicBezTo>
                    <a:pt x="125212" y="-1099"/>
                    <a:pt x="138290" y="-1632"/>
                    <a:pt x="149610" y="3511"/>
                  </a:cubicBezTo>
                  <a:lnTo>
                    <a:pt x="260245" y="67519"/>
                  </a:lnTo>
                  <a:cubicBezTo>
                    <a:pt x="269750" y="72758"/>
                    <a:pt x="268134" y="81902"/>
                    <a:pt x="257679" y="87903"/>
                  </a:cubicBezTo>
                  <a:lnTo>
                    <a:pt x="152367" y="149053"/>
                  </a:lnTo>
                  <a:cubicBezTo>
                    <a:pt x="141436" y="155226"/>
                    <a:pt x="128206" y="155759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5380534" y="4153137"/>
              <a:ext cx="266473" cy="154041"/>
            </a:xfrm>
            <a:custGeom>
              <a:rect b="b" l="l" r="r" t="t"/>
              <a:pathLst>
                <a:path extrusionOk="0" h="154041" w="266473">
                  <a:moveTo>
                    <a:pt x="116958" y="150537"/>
                  </a:moveTo>
                  <a:lnTo>
                    <a:pt x="6324" y="86434"/>
                  </a:lnTo>
                  <a:cubicBezTo>
                    <a:pt x="-3181" y="81195"/>
                    <a:pt x="-1660" y="72147"/>
                    <a:pt x="8795" y="66051"/>
                  </a:cubicBezTo>
                  <a:lnTo>
                    <a:pt x="114392" y="4995"/>
                  </a:lnTo>
                  <a:cubicBezTo>
                    <a:pt x="125247" y="-1082"/>
                    <a:pt x="138325" y="-1644"/>
                    <a:pt x="149655" y="3472"/>
                  </a:cubicBezTo>
                  <a:lnTo>
                    <a:pt x="260384" y="67575"/>
                  </a:lnTo>
                  <a:cubicBezTo>
                    <a:pt x="269414" y="72814"/>
                    <a:pt x="268273" y="81862"/>
                    <a:pt x="257818" y="87958"/>
                  </a:cubicBezTo>
                  <a:lnTo>
                    <a:pt x="152221" y="149014"/>
                  </a:lnTo>
                  <a:cubicBezTo>
                    <a:pt x="141386" y="155129"/>
                    <a:pt x="128279" y="155700"/>
                    <a:pt x="116958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3"/>
            <p:cNvSpPr/>
            <p:nvPr/>
          </p:nvSpPr>
          <p:spPr>
            <a:xfrm>
              <a:off x="5537405" y="4243783"/>
              <a:ext cx="341715" cy="197836"/>
            </a:xfrm>
            <a:custGeom>
              <a:rect b="b" l="l" r="r" t="t"/>
              <a:pathLst>
                <a:path extrusionOk="0" h="197836" w="341715">
                  <a:moveTo>
                    <a:pt x="192287" y="19419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633" y="5028"/>
                  </a:lnTo>
                  <a:cubicBezTo>
                    <a:pt x="125469" y="-1087"/>
                    <a:pt x="138576" y="-1659"/>
                    <a:pt x="149896" y="3504"/>
                  </a:cubicBezTo>
                  <a:lnTo>
                    <a:pt x="335617" y="111517"/>
                  </a:lnTo>
                  <a:cubicBezTo>
                    <a:pt x="344647" y="116756"/>
                    <a:pt x="343506" y="125900"/>
                    <a:pt x="333146" y="131901"/>
                  </a:cubicBezTo>
                  <a:lnTo>
                    <a:pt x="227454" y="193051"/>
                  </a:lnTo>
                  <a:cubicBezTo>
                    <a:pt x="216581" y="199004"/>
                    <a:pt x="203531" y="199423"/>
                    <a:pt x="192287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3"/>
            <p:cNvSpPr/>
            <p:nvPr/>
          </p:nvSpPr>
          <p:spPr>
            <a:xfrm>
              <a:off x="3580766" y="3287750"/>
              <a:ext cx="266442" cy="153846"/>
            </a:xfrm>
            <a:custGeom>
              <a:rect b="b" l="l" r="r" t="t"/>
              <a:pathLst>
                <a:path extrusionOk="0" h="153846" w="266442">
                  <a:moveTo>
                    <a:pt x="117013" y="15029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424"/>
                  </a:lnTo>
                  <a:cubicBezTo>
                    <a:pt x="269373" y="72663"/>
                    <a:pt x="268233" y="81807"/>
                    <a:pt x="257873" y="87808"/>
                  </a:cubicBezTo>
                  <a:lnTo>
                    <a:pt x="152181" y="148958"/>
                  </a:lnTo>
                  <a:cubicBezTo>
                    <a:pt x="141336" y="154968"/>
                    <a:pt x="128286" y="155464"/>
                    <a:pt x="11701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3737968" y="3378809"/>
              <a:ext cx="266343" cy="153636"/>
            </a:xfrm>
            <a:custGeom>
              <a:rect b="b" l="l" r="r" t="t"/>
              <a:pathLst>
                <a:path extrusionOk="0" h="153636" w="266343">
                  <a:moveTo>
                    <a:pt x="116733" y="150101"/>
                  </a:moveTo>
                  <a:lnTo>
                    <a:pt x="6098" y="86093"/>
                  </a:lnTo>
                  <a:cubicBezTo>
                    <a:pt x="-2931" y="80854"/>
                    <a:pt x="-1790" y="71710"/>
                    <a:pt x="8570" y="6571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254" y="67138"/>
                  </a:lnTo>
                  <a:cubicBezTo>
                    <a:pt x="269283" y="72377"/>
                    <a:pt x="268143" y="81521"/>
                    <a:pt x="257688" y="87522"/>
                  </a:cubicBezTo>
                  <a:lnTo>
                    <a:pt x="152091" y="148672"/>
                  </a:lnTo>
                  <a:cubicBezTo>
                    <a:pt x="141198" y="154749"/>
                    <a:pt x="128072" y="155273"/>
                    <a:pt x="11673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3894706" y="3469202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873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4051822" y="3559729"/>
              <a:ext cx="266144" cy="154280"/>
            </a:xfrm>
            <a:custGeom>
              <a:rect b="b" l="l" r="r" t="t"/>
              <a:pathLst>
                <a:path extrusionOk="0" h="154280" w="266144">
                  <a:moveTo>
                    <a:pt x="116819" y="150823"/>
                  </a:moveTo>
                  <a:lnTo>
                    <a:pt x="6090" y="86720"/>
                  </a:lnTo>
                  <a:cubicBezTo>
                    <a:pt x="-2940" y="81576"/>
                    <a:pt x="-1799" y="72432"/>
                    <a:pt x="8656" y="66336"/>
                  </a:cubicBezTo>
                  <a:lnTo>
                    <a:pt x="114253" y="4995"/>
                  </a:lnTo>
                  <a:cubicBezTo>
                    <a:pt x="125107" y="-1082"/>
                    <a:pt x="138186" y="-1643"/>
                    <a:pt x="149515" y="3471"/>
                  </a:cubicBezTo>
                  <a:lnTo>
                    <a:pt x="260055" y="67860"/>
                  </a:lnTo>
                  <a:cubicBezTo>
                    <a:pt x="269084" y="73099"/>
                    <a:pt x="267944" y="82148"/>
                    <a:pt x="257489" y="88244"/>
                  </a:cubicBezTo>
                  <a:lnTo>
                    <a:pt x="151892" y="149299"/>
                  </a:lnTo>
                  <a:cubicBezTo>
                    <a:pt x="141104" y="155357"/>
                    <a:pt x="128092" y="155919"/>
                    <a:pt x="116819" y="150823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4207595" y="3649708"/>
              <a:ext cx="266442" cy="154372"/>
            </a:xfrm>
            <a:custGeom>
              <a:rect b="b" l="l" r="r" t="t"/>
              <a:pathLst>
                <a:path extrusionOk="0" h="154372" w="266442">
                  <a:moveTo>
                    <a:pt x="116733" y="15095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4" y="72750"/>
                    <a:pt x="268048" y="81894"/>
                    <a:pt x="257593" y="87990"/>
                  </a:cubicBezTo>
                  <a:lnTo>
                    <a:pt x="151805" y="149426"/>
                  </a:lnTo>
                  <a:cubicBezTo>
                    <a:pt x="141008" y="155437"/>
                    <a:pt x="128015" y="155999"/>
                    <a:pt x="116733" y="15095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4364526" y="3740759"/>
              <a:ext cx="266248" cy="154101"/>
            </a:xfrm>
            <a:custGeom>
              <a:rect b="b" l="l" r="r" t="t"/>
              <a:pathLst>
                <a:path extrusionOk="0" h="154101" w="266248">
                  <a:moveTo>
                    <a:pt x="116819" y="150672"/>
                  </a:moveTo>
                  <a:lnTo>
                    <a:pt x="6089" y="86664"/>
                  </a:lnTo>
                  <a:cubicBezTo>
                    <a:pt x="-2940" y="81426"/>
                    <a:pt x="-1799" y="72282"/>
                    <a:pt x="8656" y="6628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89" y="155159"/>
                    <a:pt x="128130" y="155759"/>
                    <a:pt x="116819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4521449" y="3831731"/>
              <a:ext cx="266334" cy="153985"/>
            </a:xfrm>
            <a:custGeom>
              <a:rect b="b" l="l" r="r" t="t"/>
              <a:pathLst>
                <a:path extrusionOk="0" h="153985" w="266334">
                  <a:moveTo>
                    <a:pt x="116819" y="150474"/>
                  </a:moveTo>
                  <a:lnTo>
                    <a:pt x="6090" y="86466"/>
                  </a:lnTo>
                  <a:cubicBezTo>
                    <a:pt x="-2940" y="81228"/>
                    <a:pt x="-1799" y="72084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40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4678466" y="3922592"/>
              <a:ext cx="266239" cy="153993"/>
            </a:xfrm>
            <a:custGeom>
              <a:rect b="b" l="l" r="r" t="t"/>
              <a:pathLst>
                <a:path extrusionOk="0" h="153993" w="266239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23" y="155092"/>
                    <a:pt x="128044" y="155626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4835195" y="4013365"/>
              <a:ext cx="266474" cy="153993"/>
            </a:xfrm>
            <a:custGeom>
              <a:rect b="b" l="l" r="r" t="t"/>
              <a:pathLst>
                <a:path extrusionOk="0" h="153993" w="266474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4992397" y="4104213"/>
              <a:ext cx="266533" cy="154079"/>
            </a:xfrm>
            <a:custGeom>
              <a:rect b="b" l="l" r="r" t="t"/>
              <a:pathLst>
                <a:path extrusionOk="0" h="154079" w="266533">
                  <a:moveTo>
                    <a:pt x="116733" y="150502"/>
                  </a:moveTo>
                  <a:lnTo>
                    <a:pt x="6098" y="86399"/>
                  </a:lnTo>
                  <a:cubicBezTo>
                    <a:pt x="-2931" y="81255"/>
                    <a:pt x="-1790" y="72111"/>
                    <a:pt x="8570" y="66015"/>
                  </a:cubicBezTo>
                  <a:lnTo>
                    <a:pt x="114262" y="4960"/>
                  </a:lnTo>
                  <a:cubicBezTo>
                    <a:pt x="125088" y="-1069"/>
                    <a:pt x="138119" y="-1631"/>
                    <a:pt x="149429" y="3436"/>
                  </a:cubicBezTo>
                  <a:lnTo>
                    <a:pt x="260444" y="67539"/>
                  </a:lnTo>
                  <a:cubicBezTo>
                    <a:pt x="269474" y="72778"/>
                    <a:pt x="268333" y="81922"/>
                    <a:pt x="257878" y="87923"/>
                  </a:cubicBezTo>
                  <a:lnTo>
                    <a:pt x="152281" y="148978"/>
                  </a:lnTo>
                  <a:cubicBezTo>
                    <a:pt x="141369" y="155198"/>
                    <a:pt x="128139" y="155760"/>
                    <a:pt x="116733" y="15050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5149329" y="4195292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5306305" y="4285820"/>
              <a:ext cx="266280" cy="154040"/>
            </a:xfrm>
            <a:custGeom>
              <a:rect b="b" l="l" r="r" t="t"/>
              <a:pathLst>
                <a:path extrusionOk="0" h="154040" w="266280">
                  <a:moveTo>
                    <a:pt x="116765" y="150537"/>
                  </a:moveTo>
                  <a:lnTo>
                    <a:pt x="6130" y="86434"/>
                  </a:lnTo>
                  <a:cubicBezTo>
                    <a:pt x="-2899" y="81195"/>
                    <a:pt x="-1853" y="72147"/>
                    <a:pt x="8602" y="66051"/>
                  </a:cubicBezTo>
                  <a:lnTo>
                    <a:pt x="114199" y="4995"/>
                  </a:lnTo>
                  <a:cubicBezTo>
                    <a:pt x="125053" y="-1081"/>
                    <a:pt x="138132" y="-1644"/>
                    <a:pt x="149461" y="3471"/>
                  </a:cubicBezTo>
                  <a:lnTo>
                    <a:pt x="260191" y="67575"/>
                  </a:lnTo>
                  <a:cubicBezTo>
                    <a:pt x="269221" y="72813"/>
                    <a:pt x="268080" y="81862"/>
                    <a:pt x="257625" y="87958"/>
                  </a:cubicBezTo>
                  <a:lnTo>
                    <a:pt x="152028" y="149013"/>
                  </a:lnTo>
                  <a:cubicBezTo>
                    <a:pt x="141192" y="155128"/>
                    <a:pt x="128085" y="155700"/>
                    <a:pt x="116765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3348561" y="3153075"/>
              <a:ext cx="342095" cy="197622"/>
            </a:xfrm>
            <a:custGeom>
              <a:rect b="b" l="l" r="r" t="t"/>
              <a:pathLst>
                <a:path extrusionOk="0" h="197622" w="342095">
                  <a:moveTo>
                    <a:pt x="192200" y="194194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336006" y="111231"/>
                  </a:lnTo>
                  <a:cubicBezTo>
                    <a:pt x="345036" y="116470"/>
                    <a:pt x="343895" y="125614"/>
                    <a:pt x="333440" y="131615"/>
                  </a:cubicBezTo>
                  <a:lnTo>
                    <a:pt x="227463" y="192575"/>
                  </a:lnTo>
                  <a:cubicBezTo>
                    <a:pt x="216627" y="198680"/>
                    <a:pt x="203549" y="199281"/>
                    <a:pt x="192200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5350264" y="4375807"/>
              <a:ext cx="378572" cy="242223"/>
            </a:xfrm>
            <a:custGeom>
              <a:rect b="b" l="l" r="r" t="t"/>
              <a:pathLst>
                <a:path extrusionOk="0" h="242223" w="378572">
                  <a:moveTo>
                    <a:pt x="371823" y="67980"/>
                  </a:moveTo>
                  <a:lnTo>
                    <a:pt x="261189" y="3972"/>
                  </a:lnTo>
                  <a:cubicBezTo>
                    <a:pt x="250867" y="-1324"/>
                    <a:pt x="238625" y="-1324"/>
                    <a:pt x="228303" y="3972"/>
                  </a:cubicBezTo>
                  <a:lnTo>
                    <a:pt x="116718" y="68551"/>
                  </a:lnTo>
                  <a:cubicBezTo>
                    <a:pt x="107213" y="73790"/>
                    <a:pt x="107213" y="82267"/>
                    <a:pt x="116718" y="87601"/>
                  </a:cubicBezTo>
                  <a:lnTo>
                    <a:pt x="125557" y="92745"/>
                  </a:lnTo>
                  <a:cubicBezTo>
                    <a:pt x="133921" y="97507"/>
                    <a:pt x="133826" y="105413"/>
                    <a:pt x="125557" y="110271"/>
                  </a:cubicBezTo>
                  <a:lnTo>
                    <a:pt x="7129" y="178470"/>
                  </a:lnTo>
                  <a:cubicBezTo>
                    <a:pt x="-2376" y="183804"/>
                    <a:pt x="-2376" y="192281"/>
                    <a:pt x="7129" y="197520"/>
                  </a:cubicBezTo>
                  <a:lnTo>
                    <a:pt x="77558" y="238287"/>
                  </a:lnTo>
                  <a:cubicBezTo>
                    <a:pt x="87861" y="243535"/>
                    <a:pt x="100046" y="243535"/>
                    <a:pt x="110349" y="238287"/>
                  </a:cubicBezTo>
                  <a:lnTo>
                    <a:pt x="220794" y="174469"/>
                  </a:lnTo>
                  <a:lnTo>
                    <a:pt x="243605" y="161229"/>
                  </a:lnTo>
                  <a:lnTo>
                    <a:pt x="260048" y="151704"/>
                  </a:lnTo>
                  <a:lnTo>
                    <a:pt x="276587" y="142179"/>
                  </a:lnTo>
                  <a:lnTo>
                    <a:pt x="371633" y="87220"/>
                  </a:lnTo>
                  <a:cubicBezTo>
                    <a:pt x="380853" y="81696"/>
                    <a:pt x="380853" y="73219"/>
                    <a:pt x="371823" y="6798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33"/>
            <p:cNvSpPr/>
            <p:nvPr/>
          </p:nvSpPr>
          <p:spPr>
            <a:xfrm>
              <a:off x="2893378" y="3416909"/>
              <a:ext cx="266442" cy="154101"/>
            </a:xfrm>
            <a:custGeom>
              <a:rect b="b" l="l" r="r" t="t"/>
              <a:pathLst>
                <a:path extrusionOk="0" h="154101" w="266442">
                  <a:moveTo>
                    <a:pt x="116927" y="150672"/>
                  </a:moveTo>
                  <a:lnTo>
                    <a:pt x="6292" y="86664"/>
                  </a:lnTo>
                  <a:cubicBezTo>
                    <a:pt x="-3212" y="81426"/>
                    <a:pt x="-1597" y="72282"/>
                    <a:pt x="8763" y="6628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54" y="155159"/>
                    <a:pt x="128275" y="155759"/>
                    <a:pt x="116927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3049635" y="3507492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33"/>
            <p:cNvSpPr/>
            <p:nvPr/>
          </p:nvSpPr>
          <p:spPr>
            <a:xfrm>
              <a:off x="3205860" y="3597884"/>
              <a:ext cx="266188" cy="153922"/>
            </a:xfrm>
            <a:custGeom>
              <a:rect b="b" l="l" r="r" t="t"/>
              <a:pathLst>
                <a:path extrusionOk="0" h="153922" w="266188">
                  <a:moveTo>
                    <a:pt x="116959" y="150482"/>
                  </a:moveTo>
                  <a:lnTo>
                    <a:pt x="6324" y="86474"/>
                  </a:lnTo>
                  <a:cubicBezTo>
                    <a:pt x="-3181" y="81235"/>
                    <a:pt x="-1660" y="72091"/>
                    <a:pt x="8795" y="66091"/>
                  </a:cubicBezTo>
                  <a:lnTo>
                    <a:pt x="114392" y="4940"/>
                  </a:lnTo>
                  <a:cubicBezTo>
                    <a:pt x="125256" y="-1099"/>
                    <a:pt x="138335" y="-1632"/>
                    <a:pt x="149655" y="3511"/>
                  </a:cubicBezTo>
                  <a:lnTo>
                    <a:pt x="260099" y="67519"/>
                  </a:lnTo>
                  <a:cubicBezTo>
                    <a:pt x="269129" y="72758"/>
                    <a:pt x="267988" y="81902"/>
                    <a:pt x="257533" y="87903"/>
                  </a:cubicBezTo>
                  <a:lnTo>
                    <a:pt x="151936" y="149053"/>
                  </a:lnTo>
                  <a:cubicBezTo>
                    <a:pt x="141148" y="154997"/>
                    <a:pt x="128193" y="155530"/>
                    <a:pt x="11695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33"/>
            <p:cNvSpPr/>
            <p:nvPr/>
          </p:nvSpPr>
          <p:spPr>
            <a:xfrm>
              <a:off x="4536462" y="4367735"/>
              <a:ext cx="266437" cy="154256"/>
            </a:xfrm>
            <a:custGeom>
              <a:rect b="b" l="l" r="r" t="t"/>
              <a:pathLst>
                <a:path extrusionOk="0" h="154256" w="266437">
                  <a:moveTo>
                    <a:pt x="117013" y="150537"/>
                  </a:moveTo>
                  <a:lnTo>
                    <a:pt x="6284" y="86434"/>
                  </a:lnTo>
                  <a:cubicBezTo>
                    <a:pt x="-3221" y="81291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2"/>
                    <a:pt x="138380" y="-1644"/>
                    <a:pt x="149709" y="3472"/>
                  </a:cubicBezTo>
                  <a:lnTo>
                    <a:pt x="260154" y="67575"/>
                  </a:lnTo>
                  <a:cubicBezTo>
                    <a:pt x="269659" y="72814"/>
                    <a:pt x="268043" y="81862"/>
                    <a:pt x="257588" y="87958"/>
                  </a:cubicBezTo>
                  <a:lnTo>
                    <a:pt x="152181" y="149490"/>
                  </a:lnTo>
                  <a:cubicBezTo>
                    <a:pt x="141298" y="155452"/>
                    <a:pt x="128229" y="155843"/>
                    <a:pt x="117013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3"/>
            <p:cNvSpPr/>
            <p:nvPr/>
          </p:nvSpPr>
          <p:spPr>
            <a:xfrm>
              <a:off x="4692711" y="4458183"/>
              <a:ext cx="266636" cy="153993"/>
            </a:xfrm>
            <a:custGeom>
              <a:rect b="b" l="l" r="r" t="t"/>
              <a:pathLst>
                <a:path extrusionOk="0" h="153993" w="266636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5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2" y="67519"/>
                  </a:lnTo>
                  <a:cubicBezTo>
                    <a:pt x="269857" y="72758"/>
                    <a:pt x="268242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33"/>
            <p:cNvSpPr/>
            <p:nvPr/>
          </p:nvSpPr>
          <p:spPr>
            <a:xfrm>
              <a:off x="4849162" y="4548575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733" y="150482"/>
                  </a:moveTo>
                  <a:lnTo>
                    <a:pt x="6099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663" y="72758"/>
                    <a:pt x="268048" y="81902"/>
                    <a:pt x="257593" y="87903"/>
                  </a:cubicBezTo>
                  <a:lnTo>
                    <a:pt x="151995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5005419" y="4638967"/>
              <a:ext cx="266537" cy="154092"/>
            </a:xfrm>
            <a:custGeom>
              <a:rect b="b" l="l" r="r" t="t"/>
              <a:pathLst>
                <a:path extrusionOk="0" h="154092" w="266537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357" y="4940"/>
                  </a:lnTo>
                  <a:cubicBezTo>
                    <a:pt x="125192" y="-1099"/>
                    <a:pt x="138242" y="-1632"/>
                    <a:pt x="149524" y="3511"/>
                  </a:cubicBezTo>
                  <a:lnTo>
                    <a:pt x="260254" y="67519"/>
                  </a:lnTo>
                  <a:cubicBezTo>
                    <a:pt x="269759" y="72758"/>
                    <a:pt x="268143" y="81902"/>
                    <a:pt x="257688" y="87903"/>
                  </a:cubicBezTo>
                  <a:lnTo>
                    <a:pt x="152376" y="149053"/>
                  </a:lnTo>
                  <a:cubicBezTo>
                    <a:pt x="141407" y="155226"/>
                    <a:pt x="128158" y="155759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3362257" y="3688277"/>
              <a:ext cx="306733" cy="177321"/>
            </a:xfrm>
            <a:custGeom>
              <a:rect b="b" l="l" r="r" t="t"/>
              <a:pathLst>
                <a:path extrusionOk="0" h="177321" w="306733">
                  <a:moveTo>
                    <a:pt x="157024" y="173818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300450" y="90856"/>
                  </a:lnTo>
                  <a:cubicBezTo>
                    <a:pt x="309955" y="96094"/>
                    <a:pt x="308339" y="105143"/>
                    <a:pt x="297884" y="111239"/>
                  </a:cubicBezTo>
                  <a:lnTo>
                    <a:pt x="192287" y="172294"/>
                  </a:lnTo>
                  <a:cubicBezTo>
                    <a:pt x="181451" y="178409"/>
                    <a:pt x="168344" y="178981"/>
                    <a:pt x="157024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4339992" y="4254062"/>
              <a:ext cx="306655" cy="177321"/>
            </a:xfrm>
            <a:custGeom>
              <a:rect b="b" l="l" r="r" t="t"/>
              <a:pathLst>
                <a:path extrusionOk="0" h="177321" w="306655">
                  <a:moveTo>
                    <a:pt x="157227" y="173818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300557" y="90855"/>
                  </a:lnTo>
                  <a:cubicBezTo>
                    <a:pt x="309587" y="96094"/>
                    <a:pt x="308446" y="105143"/>
                    <a:pt x="298086" y="111239"/>
                  </a:cubicBezTo>
                  <a:lnTo>
                    <a:pt x="192394" y="172294"/>
                  </a:lnTo>
                  <a:cubicBezTo>
                    <a:pt x="181587" y="178409"/>
                    <a:pt x="168518" y="178981"/>
                    <a:pt x="157227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3558805" y="3802100"/>
              <a:ext cx="891371" cy="515693"/>
            </a:xfrm>
            <a:custGeom>
              <a:rect b="b" l="l" r="r" t="t"/>
              <a:pathLst>
                <a:path extrusionOk="0" h="515693" w="891371">
                  <a:moveTo>
                    <a:pt x="741857" y="512051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885282" y="429374"/>
                  </a:lnTo>
                  <a:cubicBezTo>
                    <a:pt x="894312" y="434613"/>
                    <a:pt x="893171" y="443757"/>
                    <a:pt x="882716" y="449758"/>
                  </a:cubicBezTo>
                  <a:lnTo>
                    <a:pt x="777119" y="510908"/>
                  </a:lnTo>
                  <a:cubicBezTo>
                    <a:pt x="766208" y="516861"/>
                    <a:pt x="753129" y="517280"/>
                    <a:pt x="741857" y="51205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3471751" y="3400145"/>
              <a:ext cx="266623" cy="154042"/>
            </a:xfrm>
            <a:custGeom>
              <a:rect b="b" l="l" r="r" t="t"/>
              <a:pathLst>
                <a:path extrusionOk="0" h="154042" w="266623">
                  <a:moveTo>
                    <a:pt x="11672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340" y="67519"/>
                  </a:lnTo>
                  <a:cubicBezTo>
                    <a:pt x="269845" y="72758"/>
                    <a:pt x="268229" y="81902"/>
                    <a:pt x="257774" y="87903"/>
                  </a:cubicBezTo>
                  <a:lnTo>
                    <a:pt x="152177" y="149053"/>
                  </a:lnTo>
                  <a:cubicBezTo>
                    <a:pt x="141256" y="155159"/>
                    <a:pt x="128092" y="155692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3628284" y="3490390"/>
              <a:ext cx="266442" cy="154037"/>
            </a:xfrm>
            <a:custGeom>
              <a:rect b="b" l="l" r="r" t="t"/>
              <a:pathLst>
                <a:path extrusionOk="0" h="154037" w="266442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192"/>
                    <a:pt x="-1790" y="72143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159" y="67571"/>
                  </a:lnTo>
                  <a:cubicBezTo>
                    <a:pt x="269664" y="72810"/>
                    <a:pt x="268048" y="81859"/>
                    <a:pt x="257593" y="87955"/>
                  </a:cubicBezTo>
                  <a:lnTo>
                    <a:pt x="151996" y="149010"/>
                  </a:lnTo>
                  <a:cubicBezTo>
                    <a:pt x="141160" y="155125"/>
                    <a:pt x="128053" y="155697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3784546" y="3581216"/>
              <a:ext cx="266667" cy="153993"/>
            </a:xfrm>
            <a:custGeom>
              <a:rect b="b" l="l" r="r" t="t"/>
              <a:pathLst>
                <a:path extrusionOk="0" h="153993" w="266667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849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3941088" y="3671799"/>
              <a:ext cx="266351" cy="153784"/>
            </a:xfrm>
            <a:custGeom>
              <a:rect b="b" l="l" r="r" t="t"/>
              <a:pathLst>
                <a:path extrusionOk="0" h="153784" w="266351">
                  <a:moveTo>
                    <a:pt x="117013" y="150101"/>
                  </a:moveTo>
                  <a:lnTo>
                    <a:pt x="6284" y="86093"/>
                  </a:lnTo>
                  <a:cubicBezTo>
                    <a:pt x="-3221" y="80854"/>
                    <a:pt x="-1605" y="71710"/>
                    <a:pt x="8850" y="65710"/>
                  </a:cubicBezTo>
                  <a:lnTo>
                    <a:pt x="114162" y="4940"/>
                  </a:lnTo>
                  <a:cubicBezTo>
                    <a:pt x="125026" y="-1099"/>
                    <a:pt x="138104" y="-1632"/>
                    <a:pt x="149424" y="3511"/>
                  </a:cubicBezTo>
                  <a:lnTo>
                    <a:pt x="260059" y="67519"/>
                  </a:lnTo>
                  <a:cubicBezTo>
                    <a:pt x="269564" y="72758"/>
                    <a:pt x="267948" y="81902"/>
                    <a:pt x="257588" y="87903"/>
                  </a:cubicBezTo>
                  <a:lnTo>
                    <a:pt x="152181" y="149053"/>
                  </a:lnTo>
                  <a:cubicBezTo>
                    <a:pt x="141288" y="154968"/>
                    <a:pt x="128238" y="155359"/>
                    <a:pt x="11701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4097622" y="3762381"/>
              <a:ext cx="266636" cy="153993"/>
            </a:xfrm>
            <a:custGeom>
              <a:rect b="b" l="l" r="r" t="t"/>
              <a:pathLst>
                <a:path extrusionOk="0" h="153993" w="266636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857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4254133" y="3852876"/>
              <a:ext cx="266854" cy="154172"/>
            </a:xfrm>
            <a:custGeom>
              <a:rect b="b" l="l" r="r" t="t"/>
              <a:pathLst>
                <a:path extrusionOk="0" h="154172" w="266854">
                  <a:moveTo>
                    <a:pt x="116959" y="150570"/>
                  </a:moveTo>
                  <a:lnTo>
                    <a:pt x="6324" y="86466"/>
                  </a:lnTo>
                  <a:cubicBezTo>
                    <a:pt x="-3181" y="81228"/>
                    <a:pt x="-1660" y="72179"/>
                    <a:pt x="8795" y="66083"/>
                  </a:cubicBezTo>
                  <a:lnTo>
                    <a:pt x="114772" y="5028"/>
                  </a:lnTo>
                  <a:cubicBezTo>
                    <a:pt x="125608" y="-1087"/>
                    <a:pt x="138715" y="-1659"/>
                    <a:pt x="150035" y="3504"/>
                  </a:cubicBezTo>
                  <a:lnTo>
                    <a:pt x="260764" y="67607"/>
                  </a:lnTo>
                  <a:cubicBezTo>
                    <a:pt x="269794" y="72846"/>
                    <a:pt x="268653" y="81894"/>
                    <a:pt x="258198" y="87990"/>
                  </a:cubicBezTo>
                  <a:lnTo>
                    <a:pt x="152601" y="149046"/>
                  </a:lnTo>
                  <a:cubicBezTo>
                    <a:pt x="141661" y="155294"/>
                    <a:pt x="128383" y="155865"/>
                    <a:pt x="11695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4410814" y="3943451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4567356" y="4034034"/>
              <a:ext cx="266239" cy="153993"/>
            </a:xfrm>
            <a:custGeom>
              <a:rect b="b" l="l" r="r" t="t"/>
              <a:pathLst>
                <a:path extrusionOk="0" h="153993" w="266239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4723985" y="4124617"/>
              <a:ext cx="266248" cy="154017"/>
            </a:xfrm>
            <a:custGeom>
              <a:rect b="b" l="l" r="r" t="t"/>
              <a:pathLst>
                <a:path extrusionOk="0" h="154017" w="266248">
                  <a:moveTo>
                    <a:pt x="116638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2" y="87903"/>
                  </a:cubicBezTo>
                  <a:lnTo>
                    <a:pt x="151996" y="149053"/>
                  </a:lnTo>
                  <a:cubicBezTo>
                    <a:pt x="141103" y="155130"/>
                    <a:pt x="127977" y="155654"/>
                    <a:pt x="11663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33"/>
            <p:cNvSpPr/>
            <p:nvPr/>
          </p:nvSpPr>
          <p:spPr>
            <a:xfrm>
              <a:off x="4880346" y="4215112"/>
              <a:ext cx="266334" cy="154040"/>
            </a:xfrm>
            <a:custGeom>
              <a:rect b="b" l="l" r="r" t="t"/>
              <a:pathLst>
                <a:path extrusionOk="0" h="154040" w="266334">
                  <a:moveTo>
                    <a:pt x="116819" y="150570"/>
                  </a:moveTo>
                  <a:lnTo>
                    <a:pt x="6090" y="86466"/>
                  </a:lnTo>
                  <a:cubicBezTo>
                    <a:pt x="-2940" y="81228"/>
                    <a:pt x="-1799" y="72179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27" y="155122"/>
                    <a:pt x="128149" y="155685"/>
                    <a:pt x="11681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5036888" y="4305687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5193145" y="4396270"/>
              <a:ext cx="266239" cy="154284"/>
            </a:xfrm>
            <a:custGeom>
              <a:rect b="b" l="l" r="r" t="t"/>
              <a:pathLst>
                <a:path extrusionOk="0" h="154284" w="266239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2272" y="149529"/>
                  </a:lnTo>
                  <a:cubicBezTo>
                    <a:pt x="141256" y="155511"/>
                    <a:pt x="128044" y="155873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3196776" y="3241078"/>
              <a:ext cx="384874" cy="222382"/>
            </a:xfrm>
            <a:custGeom>
              <a:rect b="b" l="l" r="r" t="t"/>
              <a:pathLst>
                <a:path extrusionOk="0" h="222382" w="384874">
                  <a:moveTo>
                    <a:pt x="235252" y="218871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378582" y="135909"/>
                  </a:lnTo>
                  <a:cubicBezTo>
                    <a:pt x="388087" y="141147"/>
                    <a:pt x="386471" y="150291"/>
                    <a:pt x="376111" y="156292"/>
                  </a:cubicBezTo>
                  <a:lnTo>
                    <a:pt x="270419" y="217443"/>
                  </a:lnTo>
                  <a:cubicBezTo>
                    <a:pt x="259584" y="223482"/>
                    <a:pt x="246534" y="224015"/>
                    <a:pt x="235252" y="21887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3242171" y="3443016"/>
              <a:ext cx="266280" cy="153882"/>
            </a:xfrm>
            <a:custGeom>
              <a:rect b="b" l="l" r="r" t="t"/>
              <a:pathLst>
                <a:path extrusionOk="0" h="153882" w="266280">
                  <a:moveTo>
                    <a:pt x="116765" y="150284"/>
                  </a:moveTo>
                  <a:lnTo>
                    <a:pt x="6131" y="86466"/>
                  </a:lnTo>
                  <a:cubicBezTo>
                    <a:pt x="-2899" y="81228"/>
                    <a:pt x="-1853" y="72179"/>
                    <a:pt x="8602" y="66083"/>
                  </a:cubicBezTo>
                  <a:lnTo>
                    <a:pt x="114199" y="5028"/>
                  </a:lnTo>
                  <a:cubicBezTo>
                    <a:pt x="125034" y="-1087"/>
                    <a:pt x="138141" y="-1659"/>
                    <a:pt x="149461" y="3504"/>
                  </a:cubicBezTo>
                  <a:lnTo>
                    <a:pt x="260191" y="67607"/>
                  </a:lnTo>
                  <a:cubicBezTo>
                    <a:pt x="269220" y="72750"/>
                    <a:pt x="268080" y="81894"/>
                    <a:pt x="257625" y="87990"/>
                  </a:cubicBezTo>
                  <a:lnTo>
                    <a:pt x="152028" y="149046"/>
                  </a:lnTo>
                  <a:cubicBezTo>
                    <a:pt x="141135" y="155027"/>
                    <a:pt x="128057" y="155484"/>
                    <a:pt x="116765" y="15028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3398660" y="3533591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3554723" y="3624118"/>
              <a:ext cx="266722" cy="153784"/>
            </a:xfrm>
            <a:custGeom>
              <a:rect b="b" l="l" r="r" t="t"/>
              <a:pathLst>
                <a:path extrusionOk="0" h="153784" w="266722">
                  <a:moveTo>
                    <a:pt x="117203" y="150156"/>
                  </a:moveTo>
                  <a:lnTo>
                    <a:pt x="6284" y="86434"/>
                  </a:lnTo>
                  <a:cubicBezTo>
                    <a:pt x="-3221" y="81195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1"/>
                    <a:pt x="138380" y="-1644"/>
                    <a:pt x="149709" y="3471"/>
                  </a:cubicBezTo>
                  <a:lnTo>
                    <a:pt x="260439" y="67575"/>
                  </a:lnTo>
                  <a:cubicBezTo>
                    <a:pt x="269944" y="72813"/>
                    <a:pt x="268328" y="81862"/>
                    <a:pt x="257873" y="87958"/>
                  </a:cubicBezTo>
                  <a:lnTo>
                    <a:pt x="152276" y="149013"/>
                  </a:lnTo>
                  <a:cubicBezTo>
                    <a:pt x="141431" y="154947"/>
                    <a:pt x="128409" y="155367"/>
                    <a:pt x="117203" y="15015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3711455" y="3714661"/>
              <a:ext cx="266433" cy="153993"/>
            </a:xfrm>
            <a:custGeom>
              <a:rect b="b" l="l" r="r" t="t"/>
              <a:pathLst>
                <a:path extrusionOk="0" h="153993" w="266433">
                  <a:moveTo>
                    <a:pt x="116918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282" y="-1099"/>
                    <a:pt x="138332" y="-1632"/>
                    <a:pt x="149614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17" y="155092"/>
                    <a:pt x="128238" y="155625"/>
                    <a:pt x="11691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3868572" y="3805244"/>
              <a:ext cx="266280" cy="154106"/>
            </a:xfrm>
            <a:custGeom>
              <a:rect b="b" l="l" r="r" t="t"/>
              <a:pathLst>
                <a:path extrusionOk="0" h="154106" w="266280">
                  <a:moveTo>
                    <a:pt x="11634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134" y="81902"/>
                    <a:pt x="257679" y="87903"/>
                  </a:cubicBezTo>
                  <a:lnTo>
                    <a:pt x="152082" y="148958"/>
                  </a:lnTo>
                  <a:cubicBezTo>
                    <a:pt x="141123" y="155235"/>
                    <a:pt x="127797" y="155807"/>
                    <a:pt x="11634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4024630" y="3895731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3" y="87903"/>
                  </a:cubicBezTo>
                  <a:lnTo>
                    <a:pt x="151996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4181086" y="3986314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4337714" y="4076809"/>
              <a:ext cx="266248" cy="154040"/>
            </a:xfrm>
            <a:custGeom>
              <a:rect b="b" l="l" r="r" t="t"/>
              <a:pathLst>
                <a:path extrusionOk="0" h="154040" w="266248">
                  <a:moveTo>
                    <a:pt x="116733" y="15057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188" y="72750"/>
                    <a:pt x="268048" y="81894"/>
                    <a:pt x="257593" y="87990"/>
                  </a:cubicBezTo>
                  <a:lnTo>
                    <a:pt x="151995" y="149046"/>
                  </a:lnTo>
                  <a:cubicBezTo>
                    <a:pt x="141141" y="155122"/>
                    <a:pt x="128063" y="155684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4494075" y="4167384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6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3"/>
            <p:cNvSpPr/>
            <p:nvPr/>
          </p:nvSpPr>
          <p:spPr>
            <a:xfrm>
              <a:off x="4650609" y="4257915"/>
              <a:ext cx="266153" cy="154012"/>
            </a:xfrm>
            <a:custGeom>
              <a:rect b="b" l="l" r="r" t="t"/>
              <a:pathLst>
                <a:path extrusionOk="0" h="154012" w="266153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287"/>
                    <a:pt x="-1790" y="72144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064" y="67571"/>
                  </a:lnTo>
                  <a:cubicBezTo>
                    <a:pt x="269093" y="72810"/>
                    <a:pt x="267953" y="81859"/>
                    <a:pt x="257498" y="87955"/>
                  </a:cubicBezTo>
                  <a:lnTo>
                    <a:pt x="151900" y="149010"/>
                  </a:lnTo>
                  <a:cubicBezTo>
                    <a:pt x="141084" y="155097"/>
                    <a:pt x="128034" y="155659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3"/>
            <p:cNvSpPr/>
            <p:nvPr/>
          </p:nvSpPr>
          <p:spPr>
            <a:xfrm>
              <a:off x="4807065" y="4348454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3"/>
            <p:cNvSpPr/>
            <p:nvPr/>
          </p:nvSpPr>
          <p:spPr>
            <a:xfrm>
              <a:off x="4963756" y="4439037"/>
              <a:ext cx="459701" cy="266038"/>
            </a:xfrm>
            <a:custGeom>
              <a:rect b="b" l="l" r="r" t="t"/>
              <a:pathLst>
                <a:path extrusionOk="0" h="266038" w="459701">
                  <a:moveTo>
                    <a:pt x="310281" y="262591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453611" y="179629"/>
                  </a:lnTo>
                  <a:cubicBezTo>
                    <a:pt x="462641" y="184772"/>
                    <a:pt x="461500" y="193916"/>
                    <a:pt x="451045" y="200012"/>
                  </a:cubicBezTo>
                  <a:lnTo>
                    <a:pt x="345448" y="261067"/>
                  </a:lnTo>
                  <a:cubicBezTo>
                    <a:pt x="334622" y="267106"/>
                    <a:pt x="321582" y="267678"/>
                    <a:pt x="310281" y="26259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3"/>
            <p:cNvSpPr/>
            <p:nvPr/>
          </p:nvSpPr>
          <p:spPr>
            <a:xfrm>
              <a:off x="3045263" y="3329192"/>
              <a:ext cx="306655" cy="177371"/>
            </a:xfrm>
            <a:custGeom>
              <a:rect b="b" l="l" r="r" t="t"/>
              <a:pathLst>
                <a:path extrusionOk="0" h="177371" w="306655">
                  <a:moveTo>
                    <a:pt x="157227" y="173811"/>
                  </a:moveTo>
                  <a:lnTo>
                    <a:pt x="6292" y="86466"/>
                  </a:lnTo>
                  <a:cubicBezTo>
                    <a:pt x="-3212" y="81228"/>
                    <a:pt x="-1597" y="72084"/>
                    <a:pt x="8763" y="66083"/>
                  </a:cubicBezTo>
                  <a:lnTo>
                    <a:pt x="114456" y="5028"/>
                  </a:lnTo>
                  <a:cubicBezTo>
                    <a:pt x="125262" y="-1088"/>
                    <a:pt x="138331" y="-1659"/>
                    <a:pt x="149623" y="3504"/>
                  </a:cubicBezTo>
                  <a:lnTo>
                    <a:pt x="300557" y="90848"/>
                  </a:lnTo>
                  <a:cubicBezTo>
                    <a:pt x="309587" y="96087"/>
                    <a:pt x="308446" y="105231"/>
                    <a:pt x="298086" y="111232"/>
                  </a:cubicBezTo>
                  <a:lnTo>
                    <a:pt x="192584" y="172382"/>
                  </a:lnTo>
                  <a:cubicBezTo>
                    <a:pt x="181701" y="178487"/>
                    <a:pt x="168566" y="179021"/>
                    <a:pt x="157227" y="17381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3"/>
            <p:cNvSpPr/>
            <p:nvPr/>
          </p:nvSpPr>
          <p:spPr>
            <a:xfrm>
              <a:off x="3224783" y="5877790"/>
              <a:ext cx="2325529" cy="1345328"/>
            </a:xfrm>
            <a:custGeom>
              <a:rect b="b" l="l" r="r" t="t"/>
              <a:pathLst>
                <a:path extrusionOk="0" h="1345328" w="2325529">
                  <a:moveTo>
                    <a:pt x="2228861" y="1341731"/>
                  </a:moveTo>
                  <a:lnTo>
                    <a:pt x="6284" y="55856"/>
                  </a:lnTo>
                  <a:cubicBezTo>
                    <a:pt x="-3221" y="50712"/>
                    <a:pt x="-1605" y="41568"/>
                    <a:pt x="8850" y="35472"/>
                  </a:cubicBezTo>
                  <a:lnTo>
                    <a:pt x="61696" y="4992"/>
                  </a:lnTo>
                  <a:cubicBezTo>
                    <a:pt x="72512" y="-1075"/>
                    <a:pt x="85562" y="-1647"/>
                    <a:pt x="96863" y="3468"/>
                  </a:cubicBezTo>
                  <a:lnTo>
                    <a:pt x="2319440" y="1289343"/>
                  </a:lnTo>
                  <a:cubicBezTo>
                    <a:pt x="2328470" y="1294582"/>
                    <a:pt x="2327329" y="1303631"/>
                    <a:pt x="2316874" y="1309727"/>
                  </a:cubicBezTo>
                  <a:lnTo>
                    <a:pt x="2264123" y="1340492"/>
                  </a:lnTo>
                  <a:cubicBezTo>
                    <a:pt x="2253231" y="1346474"/>
                    <a:pt x="2240152" y="1346931"/>
                    <a:pt x="2228861" y="134173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3"/>
            <p:cNvSpPr/>
            <p:nvPr/>
          </p:nvSpPr>
          <p:spPr>
            <a:xfrm>
              <a:off x="3817633" y="2891711"/>
              <a:ext cx="2255273" cy="1359741"/>
            </a:xfrm>
            <a:custGeom>
              <a:rect b="b" l="l" r="r" t="t"/>
              <a:pathLst>
                <a:path extrusionOk="0" h="1359741" w="2255273">
                  <a:moveTo>
                    <a:pt x="2238450" y="1357766"/>
                  </a:moveTo>
                  <a:lnTo>
                    <a:pt x="15873" y="71891"/>
                  </a:lnTo>
                  <a:cubicBezTo>
                    <a:pt x="5950" y="64538"/>
                    <a:pt x="67" y="52927"/>
                    <a:pt x="0" y="40554"/>
                  </a:cubicBezTo>
                  <a:lnTo>
                    <a:pt x="0" y="14360"/>
                  </a:lnTo>
                  <a:cubicBezTo>
                    <a:pt x="0" y="2263"/>
                    <a:pt x="7319" y="-3261"/>
                    <a:pt x="16348" y="1978"/>
                  </a:cubicBezTo>
                  <a:lnTo>
                    <a:pt x="2238925" y="1287852"/>
                  </a:lnTo>
                  <a:cubicBezTo>
                    <a:pt x="2249028" y="1295063"/>
                    <a:pt x="2255092" y="1306664"/>
                    <a:pt x="2255273" y="1319094"/>
                  </a:cubicBezTo>
                  <a:lnTo>
                    <a:pt x="2255273" y="1345288"/>
                  </a:lnTo>
                  <a:cubicBezTo>
                    <a:pt x="2254798" y="1357480"/>
                    <a:pt x="2247479" y="1363005"/>
                    <a:pt x="2238450" y="135776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3899944" y="2334804"/>
              <a:ext cx="319167" cy="507819"/>
            </a:xfrm>
            <a:custGeom>
              <a:rect b="b" l="l" r="r" t="t"/>
              <a:pathLst>
                <a:path extrusionOk="0" h="507819" w="319167">
                  <a:moveTo>
                    <a:pt x="269363" y="501829"/>
                  </a:moveTo>
                  <a:lnTo>
                    <a:pt x="49804" y="375052"/>
                  </a:lnTo>
                  <a:cubicBezTo>
                    <a:pt x="22336" y="359145"/>
                    <a:pt x="0" y="316378"/>
                    <a:pt x="0" y="279802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4" y="5767"/>
                  </a:cubicBezTo>
                  <a:lnTo>
                    <a:pt x="269363" y="132926"/>
                  </a:lnTo>
                  <a:cubicBezTo>
                    <a:pt x="296926" y="148833"/>
                    <a:pt x="319168" y="191600"/>
                    <a:pt x="319168" y="228176"/>
                  </a:cubicBezTo>
                  <a:lnTo>
                    <a:pt x="319168" y="464110"/>
                  </a:lnTo>
                  <a:cubicBezTo>
                    <a:pt x="318787" y="500877"/>
                    <a:pt x="296546" y="517736"/>
                    <a:pt x="269363" y="5018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3"/>
            <p:cNvSpPr/>
            <p:nvPr/>
          </p:nvSpPr>
          <p:spPr>
            <a:xfrm>
              <a:off x="3899468" y="1737396"/>
              <a:ext cx="318787" cy="562544"/>
            </a:xfrm>
            <a:custGeom>
              <a:rect b="b" l="l" r="r" t="t"/>
              <a:pathLst>
                <a:path extrusionOk="0" h="562544" w="318787">
                  <a:moveTo>
                    <a:pt x="268983" y="558884"/>
                  </a:moveTo>
                  <a:lnTo>
                    <a:pt x="49805" y="432106"/>
                  </a:lnTo>
                  <a:cubicBezTo>
                    <a:pt x="22336" y="416200"/>
                    <a:pt x="0" y="351144"/>
                    <a:pt x="0" y="319330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5" y="5767"/>
                  </a:cubicBezTo>
                  <a:lnTo>
                    <a:pt x="268983" y="132545"/>
                  </a:lnTo>
                  <a:cubicBezTo>
                    <a:pt x="296546" y="148452"/>
                    <a:pt x="318787" y="191219"/>
                    <a:pt x="318787" y="227795"/>
                  </a:cubicBezTo>
                  <a:lnTo>
                    <a:pt x="318787" y="503258"/>
                  </a:lnTo>
                  <a:cubicBezTo>
                    <a:pt x="318787" y="535643"/>
                    <a:pt x="296546" y="574791"/>
                    <a:pt x="268983" y="558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33"/>
            <p:cNvSpPr/>
            <p:nvPr/>
          </p:nvSpPr>
          <p:spPr>
            <a:xfrm>
              <a:off x="3979213" y="1913870"/>
              <a:ext cx="161864" cy="209418"/>
            </a:xfrm>
            <a:custGeom>
              <a:rect b="b" l="l" r="r" t="t"/>
              <a:pathLst>
                <a:path extrusionOk="0" h="209418" w="161864">
                  <a:moveTo>
                    <a:pt x="80885" y="198388"/>
                  </a:moveTo>
                  <a:cubicBezTo>
                    <a:pt x="36308" y="172575"/>
                    <a:pt x="0" y="109519"/>
                    <a:pt x="0" y="57894"/>
                  </a:cubicBezTo>
                  <a:cubicBezTo>
                    <a:pt x="0" y="6268"/>
                    <a:pt x="36308" y="-14782"/>
                    <a:pt x="80885" y="11031"/>
                  </a:cubicBezTo>
                  <a:cubicBezTo>
                    <a:pt x="125462" y="36844"/>
                    <a:pt x="161865" y="99899"/>
                    <a:pt x="161865" y="151525"/>
                  </a:cubicBezTo>
                  <a:cubicBezTo>
                    <a:pt x="161865" y="203150"/>
                    <a:pt x="125557" y="224200"/>
                    <a:pt x="80885" y="198388"/>
                  </a:cubicBezTo>
                  <a:close/>
                  <a:moveTo>
                    <a:pt x="80885" y="35034"/>
                  </a:moveTo>
                  <a:cubicBezTo>
                    <a:pt x="47714" y="15984"/>
                    <a:pt x="20720" y="31510"/>
                    <a:pt x="20720" y="69895"/>
                  </a:cubicBezTo>
                  <a:cubicBezTo>
                    <a:pt x="22916" y="112443"/>
                    <a:pt x="45280" y="151382"/>
                    <a:pt x="80885" y="174670"/>
                  </a:cubicBezTo>
                  <a:cubicBezTo>
                    <a:pt x="114151" y="193720"/>
                    <a:pt x="141145" y="178290"/>
                    <a:pt x="141145" y="139904"/>
                  </a:cubicBezTo>
                  <a:cubicBezTo>
                    <a:pt x="138949" y="97299"/>
                    <a:pt x="116556" y="58322"/>
                    <a:pt x="80885" y="350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33"/>
            <p:cNvSpPr/>
            <p:nvPr/>
          </p:nvSpPr>
          <p:spPr>
            <a:xfrm>
              <a:off x="4045651" y="1966906"/>
              <a:ext cx="50374" cy="107156"/>
            </a:xfrm>
            <a:custGeom>
              <a:rect b="b" l="l" r="r" t="t"/>
              <a:pathLst>
                <a:path extrusionOk="0" h="107156" w="50374">
                  <a:moveTo>
                    <a:pt x="36688" y="107156"/>
                  </a:moveTo>
                  <a:lnTo>
                    <a:pt x="0" y="48673"/>
                  </a:lnTo>
                  <a:lnTo>
                    <a:pt x="0" y="0"/>
                  </a:lnTo>
                  <a:lnTo>
                    <a:pt x="20720" y="12001"/>
                  </a:lnTo>
                  <a:lnTo>
                    <a:pt x="20720" y="49816"/>
                  </a:lnTo>
                  <a:lnTo>
                    <a:pt x="50375" y="96964"/>
                  </a:lnTo>
                  <a:lnTo>
                    <a:pt x="36688" y="1071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33"/>
            <p:cNvSpPr/>
            <p:nvPr/>
          </p:nvSpPr>
          <p:spPr>
            <a:xfrm>
              <a:off x="3899183" y="1178204"/>
              <a:ext cx="318787" cy="538687"/>
            </a:xfrm>
            <a:custGeom>
              <a:rect b="b" l="l" r="r" t="t"/>
              <a:pathLst>
                <a:path extrusionOk="0" h="538687" w="318787">
                  <a:moveTo>
                    <a:pt x="268983" y="535432"/>
                  </a:moveTo>
                  <a:lnTo>
                    <a:pt x="49805" y="408655"/>
                  </a:lnTo>
                  <a:cubicBezTo>
                    <a:pt x="22336" y="392653"/>
                    <a:pt x="0" y="321025"/>
                    <a:pt x="0" y="289116"/>
                  </a:cubicBezTo>
                  <a:lnTo>
                    <a:pt x="0" y="35560"/>
                  </a:lnTo>
                  <a:cubicBezTo>
                    <a:pt x="0" y="3747"/>
                    <a:pt x="22336" y="-9207"/>
                    <a:pt x="49805" y="6985"/>
                  </a:cubicBezTo>
                  <a:lnTo>
                    <a:pt x="268983" y="133858"/>
                  </a:lnTo>
                  <a:cubicBezTo>
                    <a:pt x="298400" y="153033"/>
                    <a:pt x="316905" y="185135"/>
                    <a:pt x="318787" y="220250"/>
                  </a:cubicBezTo>
                  <a:lnTo>
                    <a:pt x="318787" y="473901"/>
                  </a:lnTo>
                  <a:cubicBezTo>
                    <a:pt x="318787" y="505429"/>
                    <a:pt x="296546" y="551339"/>
                    <a:pt x="268983" y="53543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33"/>
            <p:cNvSpPr/>
            <p:nvPr/>
          </p:nvSpPr>
          <p:spPr>
            <a:xfrm>
              <a:off x="3979213" y="1338206"/>
              <a:ext cx="159393" cy="203465"/>
            </a:xfrm>
            <a:custGeom>
              <a:rect b="b" l="l" r="r" t="t"/>
              <a:pathLst>
                <a:path extrusionOk="0" h="203465" w="159393">
                  <a:moveTo>
                    <a:pt x="79364" y="71487"/>
                  </a:moveTo>
                  <a:cubicBezTo>
                    <a:pt x="66153" y="63867"/>
                    <a:pt x="55507" y="70059"/>
                    <a:pt x="55507" y="85394"/>
                  </a:cubicBezTo>
                  <a:cubicBezTo>
                    <a:pt x="56401" y="102231"/>
                    <a:pt x="65259" y="117629"/>
                    <a:pt x="79364" y="126828"/>
                  </a:cubicBezTo>
                  <a:cubicBezTo>
                    <a:pt x="92576" y="134448"/>
                    <a:pt x="103316" y="128256"/>
                    <a:pt x="103316" y="113016"/>
                  </a:cubicBezTo>
                  <a:cubicBezTo>
                    <a:pt x="102356" y="96150"/>
                    <a:pt x="93469" y="80738"/>
                    <a:pt x="79364" y="71487"/>
                  </a:cubicBezTo>
                  <a:close/>
                  <a:moveTo>
                    <a:pt x="143141" y="81012"/>
                  </a:moveTo>
                  <a:lnTo>
                    <a:pt x="124131" y="69963"/>
                  </a:lnTo>
                  <a:cubicBezTo>
                    <a:pt x="121052" y="67857"/>
                    <a:pt x="118828" y="64715"/>
                    <a:pt x="117858" y="61105"/>
                  </a:cubicBezTo>
                  <a:lnTo>
                    <a:pt x="112916" y="41007"/>
                  </a:lnTo>
                  <a:cubicBezTo>
                    <a:pt x="111880" y="37405"/>
                    <a:pt x="109627" y="34274"/>
                    <a:pt x="106548" y="32149"/>
                  </a:cubicBezTo>
                  <a:lnTo>
                    <a:pt x="52371" y="812"/>
                  </a:lnTo>
                  <a:cubicBezTo>
                    <a:pt x="49709" y="-712"/>
                    <a:pt x="46953" y="-45"/>
                    <a:pt x="46098" y="2431"/>
                  </a:cubicBezTo>
                  <a:lnTo>
                    <a:pt x="41155" y="16719"/>
                  </a:lnTo>
                  <a:cubicBezTo>
                    <a:pt x="40271" y="18799"/>
                    <a:pt x="37867" y="19765"/>
                    <a:pt x="35795" y="18876"/>
                  </a:cubicBezTo>
                  <a:cubicBezTo>
                    <a:pt x="35462" y="18737"/>
                    <a:pt x="35158" y="18556"/>
                    <a:pt x="34882" y="18338"/>
                  </a:cubicBezTo>
                  <a:lnTo>
                    <a:pt x="15873" y="7289"/>
                  </a:lnTo>
                  <a:cubicBezTo>
                    <a:pt x="7129" y="2145"/>
                    <a:pt x="0" y="6336"/>
                    <a:pt x="0" y="16814"/>
                  </a:cubicBezTo>
                  <a:lnTo>
                    <a:pt x="0" y="99872"/>
                  </a:lnTo>
                  <a:cubicBezTo>
                    <a:pt x="608" y="111084"/>
                    <a:pt x="6501" y="121337"/>
                    <a:pt x="15873" y="127494"/>
                  </a:cubicBezTo>
                  <a:lnTo>
                    <a:pt x="143426" y="201313"/>
                  </a:lnTo>
                  <a:cubicBezTo>
                    <a:pt x="152170" y="206361"/>
                    <a:pt x="159394" y="202266"/>
                    <a:pt x="159394" y="191788"/>
                  </a:cubicBezTo>
                  <a:lnTo>
                    <a:pt x="159394" y="108444"/>
                  </a:lnTo>
                  <a:cubicBezTo>
                    <a:pt x="158700" y="97136"/>
                    <a:pt x="152655" y="86841"/>
                    <a:pt x="143141" y="80727"/>
                  </a:cubicBezTo>
                  <a:close/>
                  <a:moveTo>
                    <a:pt x="79364" y="145592"/>
                  </a:moveTo>
                  <a:cubicBezTo>
                    <a:pt x="55878" y="130194"/>
                    <a:pt x="41089" y="104524"/>
                    <a:pt x="39540" y="76440"/>
                  </a:cubicBezTo>
                  <a:cubicBezTo>
                    <a:pt x="39540" y="50913"/>
                    <a:pt x="57408" y="40626"/>
                    <a:pt x="79364" y="53390"/>
                  </a:cubicBezTo>
                  <a:cubicBezTo>
                    <a:pt x="102907" y="68733"/>
                    <a:pt x="117716" y="94435"/>
                    <a:pt x="119189" y="122541"/>
                  </a:cubicBezTo>
                  <a:cubicBezTo>
                    <a:pt x="119189" y="147687"/>
                    <a:pt x="101415" y="158070"/>
                    <a:pt x="79364" y="145306"/>
                  </a:cubicBezTo>
                  <a:close/>
                  <a:moveTo>
                    <a:pt x="137533" y="109111"/>
                  </a:moveTo>
                  <a:cubicBezTo>
                    <a:pt x="134292" y="106996"/>
                    <a:pt x="132239" y="103459"/>
                    <a:pt x="132020" y="99586"/>
                  </a:cubicBezTo>
                  <a:cubicBezTo>
                    <a:pt x="132020" y="95967"/>
                    <a:pt x="134491" y="94538"/>
                    <a:pt x="137533" y="96348"/>
                  </a:cubicBezTo>
                  <a:cubicBezTo>
                    <a:pt x="140812" y="98441"/>
                    <a:pt x="142903" y="101982"/>
                    <a:pt x="143141" y="105873"/>
                  </a:cubicBezTo>
                  <a:cubicBezTo>
                    <a:pt x="143141" y="109206"/>
                    <a:pt x="140669" y="110635"/>
                    <a:pt x="137533" y="1088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33"/>
            <p:cNvSpPr/>
            <p:nvPr/>
          </p:nvSpPr>
          <p:spPr>
            <a:xfrm>
              <a:off x="3993280" y="2480040"/>
              <a:ext cx="134491" cy="224767"/>
            </a:xfrm>
            <a:custGeom>
              <a:rect b="b" l="l" r="r" t="t"/>
              <a:pathLst>
                <a:path extrusionOk="0" h="224767" w="134491">
                  <a:moveTo>
                    <a:pt x="134491" y="125994"/>
                  </a:moveTo>
                  <a:cubicBezTo>
                    <a:pt x="134491" y="168951"/>
                    <a:pt x="67293" y="224768"/>
                    <a:pt x="67293" y="224768"/>
                  </a:cubicBezTo>
                  <a:cubicBezTo>
                    <a:pt x="67293" y="224768"/>
                    <a:pt x="0" y="91418"/>
                    <a:pt x="0" y="48174"/>
                  </a:cubicBezTo>
                  <a:cubicBezTo>
                    <a:pt x="0" y="4931"/>
                    <a:pt x="30130" y="-12214"/>
                    <a:pt x="67293" y="9217"/>
                  </a:cubicBezTo>
                  <a:cubicBezTo>
                    <a:pt x="106975" y="35192"/>
                    <a:pt x="131935" y="78559"/>
                    <a:pt x="134491" y="1259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3"/>
            <p:cNvSpPr/>
            <p:nvPr/>
          </p:nvSpPr>
          <p:spPr>
            <a:xfrm rot="-1801764">
              <a:off x="4024636" y="2501896"/>
              <a:ext cx="71791" cy="124475"/>
            </a:xfrm>
            <a:custGeom>
              <a:rect b="b" l="l" r="r" t="t"/>
              <a:pathLst>
                <a:path extrusionOk="0" h="124586" w="71855">
                  <a:moveTo>
                    <a:pt x="71855" y="62293"/>
                  </a:moveTo>
                  <a:cubicBezTo>
                    <a:pt x="71855" y="96697"/>
                    <a:pt x="55770" y="124587"/>
                    <a:pt x="35928" y="124587"/>
                  </a:cubicBezTo>
                  <a:cubicBezTo>
                    <a:pt x="16085" y="124587"/>
                    <a:pt x="0" y="96697"/>
                    <a:pt x="0" y="62293"/>
                  </a:cubicBezTo>
                  <a:cubicBezTo>
                    <a:pt x="0" y="27890"/>
                    <a:pt x="16085" y="0"/>
                    <a:pt x="35928" y="0"/>
                  </a:cubicBezTo>
                  <a:cubicBezTo>
                    <a:pt x="55770" y="0"/>
                    <a:pt x="71855" y="27890"/>
                    <a:pt x="71855" y="62293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33"/>
            <p:cNvSpPr/>
            <p:nvPr/>
          </p:nvSpPr>
          <p:spPr>
            <a:xfrm>
              <a:off x="4492846" y="2048739"/>
              <a:ext cx="559351" cy="469824"/>
            </a:xfrm>
            <a:custGeom>
              <a:rect b="b" l="l" r="r" t="t"/>
              <a:pathLst>
                <a:path extrusionOk="0" h="469824" w="559351">
                  <a:moveTo>
                    <a:pt x="514299" y="464425"/>
                  </a:moveTo>
                  <a:lnTo>
                    <a:pt x="45147" y="192963"/>
                  </a:lnTo>
                  <a:cubicBezTo>
                    <a:pt x="20245" y="178580"/>
                    <a:pt x="0" y="139908"/>
                    <a:pt x="0" y="106571"/>
                  </a:cubicBezTo>
                  <a:lnTo>
                    <a:pt x="0" y="39610"/>
                  </a:lnTo>
                  <a:cubicBezTo>
                    <a:pt x="0" y="6273"/>
                    <a:pt x="20245" y="-8968"/>
                    <a:pt x="45147" y="5415"/>
                  </a:cubicBezTo>
                  <a:lnTo>
                    <a:pt x="514299" y="276878"/>
                  </a:lnTo>
                  <a:cubicBezTo>
                    <a:pt x="539201" y="291261"/>
                    <a:pt x="559351" y="329932"/>
                    <a:pt x="559351" y="363270"/>
                  </a:cubicBezTo>
                  <a:lnTo>
                    <a:pt x="559351" y="430135"/>
                  </a:lnTo>
                  <a:cubicBezTo>
                    <a:pt x="559351" y="463473"/>
                    <a:pt x="539201" y="478808"/>
                    <a:pt x="514299" y="464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33"/>
            <p:cNvSpPr/>
            <p:nvPr/>
          </p:nvSpPr>
          <p:spPr>
            <a:xfrm>
              <a:off x="4353888" y="2645824"/>
              <a:ext cx="1638988" cy="1231605"/>
            </a:xfrm>
            <a:custGeom>
              <a:rect b="b" l="l" r="r" t="t"/>
              <a:pathLst>
                <a:path extrusionOk="0" h="1231605" w="1638988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  <a:lnTo>
                    <a:pt x="0" y="283392"/>
                  </a:lnTo>
                  <a:lnTo>
                    <a:pt x="1638989" y="1231606"/>
                  </a:ln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33"/>
            <p:cNvSpPr/>
            <p:nvPr/>
          </p:nvSpPr>
          <p:spPr>
            <a:xfrm>
              <a:off x="4353888" y="2645824"/>
              <a:ext cx="1638988" cy="746475"/>
            </a:xfrm>
            <a:custGeom>
              <a:rect b="b" l="l" r="r" t="t"/>
              <a:pathLst>
                <a:path extrusionOk="0" h="746475" w="1638988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</a:path>
              </a:pathLst>
            </a:custGeom>
            <a:noFill/>
            <a:ln cap="flat" cmpd="sng" w="10075">
              <a:solidFill>
                <a:srgbClr val="CCCED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33"/>
            <p:cNvSpPr/>
            <p:nvPr/>
          </p:nvSpPr>
          <p:spPr>
            <a:xfrm>
              <a:off x="4257005" y="773645"/>
              <a:ext cx="165344" cy="325643"/>
            </a:xfrm>
            <a:custGeom>
              <a:rect b="b" l="l" r="r" t="t"/>
              <a:pathLst>
                <a:path extrusionOk="0" h="325643" w="165344">
                  <a:moveTo>
                    <a:pt x="94696" y="251714"/>
                  </a:moveTo>
                  <a:cubicBezTo>
                    <a:pt x="80068" y="277923"/>
                    <a:pt x="62295" y="302235"/>
                    <a:pt x="41755" y="324104"/>
                  </a:cubicBezTo>
                  <a:cubicBezTo>
                    <a:pt x="36052" y="330772"/>
                    <a:pt x="-7955" y="313912"/>
                    <a:pt x="1265" y="309150"/>
                  </a:cubicBezTo>
                  <a:cubicBezTo>
                    <a:pt x="10485" y="304387"/>
                    <a:pt x="39284" y="264192"/>
                    <a:pt x="53731" y="237331"/>
                  </a:cubicBezTo>
                  <a:cubicBezTo>
                    <a:pt x="65821" y="205263"/>
                    <a:pt x="76095" y="172541"/>
                    <a:pt x="84526" y="139319"/>
                  </a:cubicBezTo>
                  <a:cubicBezTo>
                    <a:pt x="93556" y="106458"/>
                    <a:pt x="101349" y="58261"/>
                    <a:pt x="108003" y="35592"/>
                  </a:cubicBezTo>
                  <a:cubicBezTo>
                    <a:pt x="111481" y="18487"/>
                    <a:pt x="124655" y="5022"/>
                    <a:pt x="141649" y="1207"/>
                  </a:cubicBezTo>
                  <a:cubicBezTo>
                    <a:pt x="157522" y="-2508"/>
                    <a:pt x="167787" y="1873"/>
                    <a:pt x="164841" y="21114"/>
                  </a:cubicBezTo>
                  <a:cubicBezTo>
                    <a:pt x="159423" y="54642"/>
                    <a:pt x="133475" y="185515"/>
                    <a:pt x="94696" y="25171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3"/>
            <p:cNvSpPr/>
            <p:nvPr/>
          </p:nvSpPr>
          <p:spPr>
            <a:xfrm>
              <a:off x="4272441" y="1538278"/>
              <a:ext cx="113451" cy="88273"/>
            </a:xfrm>
            <a:custGeom>
              <a:rect b="b" l="l" r="r" t="t"/>
              <a:pathLst>
                <a:path extrusionOk="0" h="88273" w="113451">
                  <a:moveTo>
                    <a:pt x="104448" y="2"/>
                  </a:moveTo>
                  <a:cubicBezTo>
                    <a:pt x="90856" y="11146"/>
                    <a:pt x="70706" y="955"/>
                    <a:pt x="69660" y="2002"/>
                  </a:cubicBezTo>
                  <a:cubicBezTo>
                    <a:pt x="53645" y="16871"/>
                    <a:pt x="36860" y="30892"/>
                    <a:pt x="19381" y="44008"/>
                  </a:cubicBezTo>
                  <a:cubicBezTo>
                    <a:pt x="10827" y="50675"/>
                    <a:pt x="-2385" y="59629"/>
                    <a:pt x="371" y="72583"/>
                  </a:cubicBezTo>
                  <a:cubicBezTo>
                    <a:pt x="4648" y="95538"/>
                    <a:pt x="41432" y="88490"/>
                    <a:pt x="55308" y="81441"/>
                  </a:cubicBezTo>
                  <a:cubicBezTo>
                    <a:pt x="69185" y="74392"/>
                    <a:pt x="80591" y="62391"/>
                    <a:pt x="93327" y="54581"/>
                  </a:cubicBezTo>
                  <a:cubicBezTo>
                    <a:pt x="102832" y="48675"/>
                    <a:pt x="112337" y="45722"/>
                    <a:pt x="113382" y="33816"/>
                  </a:cubicBezTo>
                  <a:cubicBezTo>
                    <a:pt x="114238" y="26672"/>
                    <a:pt x="106919" y="-283"/>
                    <a:pt x="10444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33"/>
            <p:cNvSpPr/>
            <p:nvPr/>
          </p:nvSpPr>
          <p:spPr>
            <a:xfrm>
              <a:off x="4272622" y="1567332"/>
              <a:ext cx="113035" cy="59179"/>
            </a:xfrm>
            <a:custGeom>
              <a:rect b="b" l="l" r="r" t="t"/>
              <a:pathLst>
                <a:path extrusionOk="0" h="59179" w="113035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4" y="40576"/>
                    <a:pt x="53797" y="47625"/>
                  </a:cubicBezTo>
                  <a:cubicBezTo>
                    <a:pt x="39920" y="54673"/>
                    <a:pt x="9030" y="60579"/>
                    <a:pt x="0" y="44101"/>
                  </a:cubicBezTo>
                  <a:cubicBezTo>
                    <a:pt x="4847" y="66294"/>
                    <a:pt x="41060" y="59341"/>
                    <a:pt x="54747" y="52388"/>
                  </a:cubicBezTo>
                  <a:cubicBezTo>
                    <a:pt x="68434" y="45434"/>
                    <a:pt x="80029" y="33338"/>
                    <a:pt x="92766" y="25527"/>
                  </a:cubicBezTo>
                  <a:cubicBezTo>
                    <a:pt x="102271" y="19621"/>
                    <a:pt x="111775" y="16669"/>
                    <a:pt x="112821" y="4763"/>
                  </a:cubicBezTo>
                  <a:cubicBezTo>
                    <a:pt x="113011" y="3181"/>
                    <a:pt x="113077" y="1591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33"/>
            <p:cNvSpPr/>
            <p:nvPr/>
          </p:nvSpPr>
          <p:spPr>
            <a:xfrm>
              <a:off x="4135669" y="1458312"/>
              <a:ext cx="113522" cy="85076"/>
            </a:xfrm>
            <a:custGeom>
              <a:rect b="b" l="l" r="r" t="t"/>
              <a:pathLst>
                <a:path extrusionOk="0" h="85076" w="113522">
                  <a:moveTo>
                    <a:pt x="102832" y="54"/>
                  </a:moveTo>
                  <a:cubicBezTo>
                    <a:pt x="89240" y="11198"/>
                    <a:pt x="65383" y="-898"/>
                    <a:pt x="64338" y="54"/>
                  </a:cubicBezTo>
                  <a:cubicBezTo>
                    <a:pt x="50176" y="14503"/>
                    <a:pt x="35168" y="28084"/>
                    <a:pt x="19381" y="40726"/>
                  </a:cubicBezTo>
                  <a:cubicBezTo>
                    <a:pt x="10827" y="47489"/>
                    <a:pt x="-2385" y="56442"/>
                    <a:pt x="371" y="69301"/>
                  </a:cubicBezTo>
                  <a:cubicBezTo>
                    <a:pt x="4648" y="92351"/>
                    <a:pt x="41432" y="85303"/>
                    <a:pt x="55403" y="78254"/>
                  </a:cubicBezTo>
                  <a:cubicBezTo>
                    <a:pt x="69375" y="71206"/>
                    <a:pt x="80591" y="59204"/>
                    <a:pt x="93422" y="51299"/>
                  </a:cubicBezTo>
                  <a:cubicBezTo>
                    <a:pt x="102927" y="45488"/>
                    <a:pt x="112432" y="42440"/>
                    <a:pt x="113477" y="30629"/>
                  </a:cubicBezTo>
                  <a:cubicBezTo>
                    <a:pt x="114238" y="23486"/>
                    <a:pt x="105303" y="-232"/>
                    <a:pt x="102832" y="5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33"/>
            <p:cNvSpPr/>
            <p:nvPr/>
          </p:nvSpPr>
          <p:spPr>
            <a:xfrm>
              <a:off x="4135660" y="1485798"/>
              <a:ext cx="113035" cy="59179"/>
            </a:xfrm>
            <a:custGeom>
              <a:rect b="b" l="l" r="r" t="t"/>
              <a:pathLst>
                <a:path extrusionOk="0" h="59179" w="113035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3" y="40577"/>
                    <a:pt x="53796" y="47625"/>
                  </a:cubicBezTo>
                  <a:cubicBezTo>
                    <a:pt x="39920" y="54674"/>
                    <a:pt x="8934" y="60579"/>
                    <a:pt x="0" y="44101"/>
                  </a:cubicBezTo>
                  <a:cubicBezTo>
                    <a:pt x="4847" y="66294"/>
                    <a:pt x="40965" y="59341"/>
                    <a:pt x="54747" y="52388"/>
                  </a:cubicBezTo>
                  <a:cubicBezTo>
                    <a:pt x="68529" y="45434"/>
                    <a:pt x="79934" y="33338"/>
                    <a:pt x="92766" y="25432"/>
                  </a:cubicBezTo>
                  <a:cubicBezTo>
                    <a:pt x="102270" y="19622"/>
                    <a:pt x="111775" y="16669"/>
                    <a:pt x="112821" y="4763"/>
                  </a:cubicBezTo>
                  <a:cubicBezTo>
                    <a:pt x="113011" y="3183"/>
                    <a:pt x="113077" y="1590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33"/>
            <p:cNvSpPr/>
            <p:nvPr/>
          </p:nvSpPr>
          <p:spPr>
            <a:xfrm>
              <a:off x="4163850" y="1066881"/>
              <a:ext cx="398264" cy="482949"/>
            </a:xfrm>
            <a:custGeom>
              <a:rect b="b" l="l" r="r" t="t"/>
              <a:pathLst>
                <a:path extrusionOk="0" h="482949" w="398264">
                  <a:moveTo>
                    <a:pt x="395149" y="33155"/>
                  </a:moveTo>
                  <a:cubicBezTo>
                    <a:pt x="410261" y="127833"/>
                    <a:pt x="368346" y="163171"/>
                    <a:pt x="313789" y="183269"/>
                  </a:cubicBezTo>
                  <a:cubicBezTo>
                    <a:pt x="274630" y="197747"/>
                    <a:pt x="218742" y="220035"/>
                    <a:pt x="218742" y="220035"/>
                  </a:cubicBezTo>
                  <a:cubicBezTo>
                    <a:pt x="218742" y="220035"/>
                    <a:pt x="219502" y="240800"/>
                    <a:pt x="219882" y="287377"/>
                  </a:cubicBezTo>
                  <a:cubicBezTo>
                    <a:pt x="219882" y="328430"/>
                    <a:pt x="214940" y="477877"/>
                    <a:pt x="214940" y="477877"/>
                  </a:cubicBezTo>
                  <a:cubicBezTo>
                    <a:pt x="201814" y="484641"/>
                    <a:pt x="186245" y="484641"/>
                    <a:pt x="173119" y="477877"/>
                  </a:cubicBezTo>
                  <a:cubicBezTo>
                    <a:pt x="173119" y="477877"/>
                    <a:pt x="151164" y="363101"/>
                    <a:pt x="146506" y="311285"/>
                  </a:cubicBezTo>
                  <a:cubicBezTo>
                    <a:pt x="140138" y="241085"/>
                    <a:pt x="129398" y="195080"/>
                    <a:pt x="133010" y="179935"/>
                  </a:cubicBezTo>
                  <a:cubicBezTo>
                    <a:pt x="136146" y="166600"/>
                    <a:pt x="212754" y="128881"/>
                    <a:pt x="237086" y="108688"/>
                  </a:cubicBezTo>
                  <a:lnTo>
                    <a:pt x="76552" y="162599"/>
                  </a:lnTo>
                  <a:cubicBezTo>
                    <a:pt x="79745" y="180037"/>
                    <a:pt x="81304" y="197735"/>
                    <a:pt x="81209" y="215463"/>
                  </a:cubicBezTo>
                  <a:cubicBezTo>
                    <a:pt x="79783" y="271184"/>
                    <a:pt x="76647" y="391866"/>
                    <a:pt x="76647" y="391866"/>
                  </a:cubicBezTo>
                  <a:cubicBezTo>
                    <a:pt x="76647" y="391866"/>
                    <a:pt x="54691" y="407773"/>
                    <a:pt x="35872" y="391866"/>
                  </a:cubicBezTo>
                  <a:cubicBezTo>
                    <a:pt x="35872" y="391866"/>
                    <a:pt x="-4523" y="153074"/>
                    <a:pt x="419" y="121451"/>
                  </a:cubicBezTo>
                  <a:cubicBezTo>
                    <a:pt x="5077" y="91448"/>
                    <a:pt x="146506" y="30107"/>
                    <a:pt x="171504" y="8961"/>
                  </a:cubicBezTo>
                  <a:cubicBezTo>
                    <a:pt x="180286" y="1807"/>
                    <a:pt x="191692" y="-1275"/>
                    <a:pt x="202869" y="4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33"/>
            <p:cNvSpPr/>
            <p:nvPr/>
          </p:nvSpPr>
          <p:spPr>
            <a:xfrm>
              <a:off x="4403391" y="743705"/>
              <a:ext cx="125692" cy="122150"/>
            </a:xfrm>
            <a:custGeom>
              <a:rect b="b" l="l" r="r" t="t"/>
              <a:pathLst>
                <a:path extrusionOk="0" h="122150" w="125692">
                  <a:moveTo>
                    <a:pt x="100101" y="0"/>
                  </a:moveTo>
                  <a:cubicBezTo>
                    <a:pt x="100101" y="0"/>
                    <a:pt x="97725" y="45053"/>
                    <a:pt x="98770" y="49054"/>
                  </a:cubicBezTo>
                  <a:cubicBezTo>
                    <a:pt x="99816" y="53054"/>
                    <a:pt x="119395" y="66294"/>
                    <a:pt x="125098" y="71057"/>
                  </a:cubicBezTo>
                  <a:cubicBezTo>
                    <a:pt x="130801" y="75819"/>
                    <a:pt x="94018" y="112205"/>
                    <a:pt x="76149" y="120396"/>
                  </a:cubicBezTo>
                  <a:cubicBezTo>
                    <a:pt x="58280" y="128588"/>
                    <a:pt x="1442" y="106966"/>
                    <a:pt x="112" y="78962"/>
                  </a:cubicBezTo>
                  <a:cubicBezTo>
                    <a:pt x="-1219" y="50959"/>
                    <a:pt x="9616" y="27622"/>
                    <a:pt x="18550" y="26384"/>
                  </a:cubicBezTo>
                  <a:cubicBezTo>
                    <a:pt x="27485" y="25146"/>
                    <a:pt x="100101" y="0"/>
                    <a:pt x="10010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33"/>
            <p:cNvSpPr/>
            <p:nvPr/>
          </p:nvSpPr>
          <p:spPr>
            <a:xfrm>
              <a:off x="4358991" y="760843"/>
              <a:ext cx="203859" cy="398340"/>
            </a:xfrm>
            <a:custGeom>
              <a:rect b="b" l="l" r="r" t="t"/>
              <a:pathLst>
                <a:path extrusionOk="0" h="398340" w="203859">
                  <a:moveTo>
                    <a:pt x="149443" y="39726"/>
                  </a:moveTo>
                  <a:cubicBezTo>
                    <a:pt x="149443" y="39726"/>
                    <a:pt x="116842" y="88494"/>
                    <a:pt x="71315" y="93066"/>
                  </a:cubicBezTo>
                  <a:cubicBezTo>
                    <a:pt x="56963" y="78874"/>
                    <a:pt x="55632" y="28392"/>
                    <a:pt x="75497" y="12294"/>
                  </a:cubicBezTo>
                  <a:cubicBezTo>
                    <a:pt x="75497" y="12294"/>
                    <a:pt x="57248" y="-2565"/>
                    <a:pt x="44702" y="388"/>
                  </a:cubicBezTo>
                  <a:cubicBezTo>
                    <a:pt x="31110" y="8435"/>
                    <a:pt x="20959" y="21220"/>
                    <a:pt x="16187" y="36297"/>
                  </a:cubicBezTo>
                  <a:cubicBezTo>
                    <a:pt x="4525" y="69955"/>
                    <a:pt x="-912" y="105459"/>
                    <a:pt x="125" y="141073"/>
                  </a:cubicBezTo>
                  <a:cubicBezTo>
                    <a:pt x="885" y="188697"/>
                    <a:pt x="125" y="309760"/>
                    <a:pt x="125" y="309760"/>
                  </a:cubicBezTo>
                  <a:cubicBezTo>
                    <a:pt x="5533" y="338651"/>
                    <a:pt x="22993" y="363848"/>
                    <a:pt x="48123" y="379007"/>
                  </a:cubicBezTo>
                  <a:cubicBezTo>
                    <a:pt x="81028" y="397713"/>
                    <a:pt x="119827" y="403098"/>
                    <a:pt x="156572" y="394057"/>
                  </a:cubicBezTo>
                  <a:cubicBezTo>
                    <a:pt x="179668" y="388627"/>
                    <a:pt x="188222" y="375769"/>
                    <a:pt x="196206" y="358909"/>
                  </a:cubicBezTo>
                  <a:cubicBezTo>
                    <a:pt x="194115" y="325476"/>
                    <a:pt x="180904" y="256420"/>
                    <a:pt x="186702" y="214224"/>
                  </a:cubicBezTo>
                  <a:cubicBezTo>
                    <a:pt x="192499" y="172029"/>
                    <a:pt x="201149" y="140596"/>
                    <a:pt x="203430" y="106592"/>
                  </a:cubicBezTo>
                  <a:cubicBezTo>
                    <a:pt x="205711" y="72588"/>
                    <a:pt x="198963" y="73159"/>
                    <a:pt x="181854" y="60967"/>
                  </a:cubicBezTo>
                  <a:cubicBezTo>
                    <a:pt x="171580" y="53111"/>
                    <a:pt x="160744" y="46012"/>
                    <a:pt x="149443" y="3972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33"/>
            <p:cNvSpPr/>
            <p:nvPr/>
          </p:nvSpPr>
          <p:spPr>
            <a:xfrm>
              <a:off x="4398650" y="616917"/>
              <a:ext cx="135166" cy="164844"/>
            </a:xfrm>
            <a:custGeom>
              <a:rect b="b" l="l" r="r" t="t"/>
              <a:pathLst>
                <a:path extrusionOk="0" h="164844" w="135166">
                  <a:moveTo>
                    <a:pt x="2951" y="59542"/>
                  </a:moveTo>
                  <a:lnTo>
                    <a:pt x="2951" y="59542"/>
                  </a:lnTo>
                  <a:cubicBezTo>
                    <a:pt x="8369" y="24585"/>
                    <a:pt x="33556" y="-1894"/>
                    <a:pt x="69484" y="106"/>
                  </a:cubicBezTo>
                  <a:cubicBezTo>
                    <a:pt x="107645" y="2052"/>
                    <a:pt x="137015" y="34634"/>
                    <a:pt x="135076" y="72881"/>
                  </a:cubicBezTo>
                  <a:cubicBezTo>
                    <a:pt x="133974" y="94625"/>
                    <a:pt x="122739" y="114587"/>
                    <a:pt x="104747" y="126789"/>
                  </a:cubicBezTo>
                  <a:cubicBezTo>
                    <a:pt x="103473" y="132100"/>
                    <a:pt x="101591" y="137245"/>
                    <a:pt x="99139" y="142124"/>
                  </a:cubicBezTo>
                  <a:cubicBezTo>
                    <a:pt x="86498" y="156983"/>
                    <a:pt x="48003" y="166508"/>
                    <a:pt x="36788" y="164603"/>
                  </a:cubicBezTo>
                  <a:cubicBezTo>
                    <a:pt x="23358" y="163381"/>
                    <a:pt x="12047" y="154047"/>
                    <a:pt x="8274" y="141076"/>
                  </a:cubicBezTo>
                  <a:cubicBezTo>
                    <a:pt x="-3702" y="113644"/>
                    <a:pt x="5" y="76878"/>
                    <a:pt x="2951" y="595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33"/>
            <p:cNvSpPr/>
            <p:nvPr/>
          </p:nvSpPr>
          <p:spPr>
            <a:xfrm>
              <a:off x="4403852" y="602477"/>
              <a:ext cx="142520" cy="141227"/>
            </a:xfrm>
            <a:custGeom>
              <a:rect b="b" l="l" r="r" t="t"/>
              <a:pathLst>
                <a:path extrusionOk="0" h="141227" w="142520">
                  <a:moveTo>
                    <a:pt x="99640" y="141228"/>
                  </a:moveTo>
                  <a:lnTo>
                    <a:pt x="99640" y="141228"/>
                  </a:lnTo>
                  <a:lnTo>
                    <a:pt x="96313" y="110653"/>
                  </a:lnTo>
                  <a:cubicBezTo>
                    <a:pt x="96313" y="110653"/>
                    <a:pt x="121215" y="46073"/>
                    <a:pt x="62381" y="58456"/>
                  </a:cubicBezTo>
                  <a:cubicBezTo>
                    <a:pt x="23602" y="66647"/>
                    <a:pt x="13812" y="70267"/>
                    <a:pt x="2027" y="44168"/>
                  </a:cubicBezTo>
                  <a:cubicBezTo>
                    <a:pt x="-9759" y="18070"/>
                    <a:pt x="31586" y="-5457"/>
                    <a:pt x="81296" y="1115"/>
                  </a:cubicBezTo>
                  <a:cubicBezTo>
                    <a:pt x="116615" y="4775"/>
                    <a:pt x="143238" y="34972"/>
                    <a:pt x="142506" y="70552"/>
                  </a:cubicBezTo>
                  <a:cubicBezTo>
                    <a:pt x="141270" y="89793"/>
                    <a:pt x="136138" y="128655"/>
                    <a:pt x="99640" y="141228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33"/>
            <p:cNvSpPr/>
            <p:nvPr/>
          </p:nvSpPr>
          <p:spPr>
            <a:xfrm>
              <a:off x="4338015" y="761231"/>
              <a:ext cx="65677" cy="95630"/>
            </a:xfrm>
            <a:custGeom>
              <a:rect b="b" l="l" r="r" t="t"/>
              <a:pathLst>
                <a:path extrusionOk="0" h="95630" w="65677">
                  <a:moveTo>
                    <a:pt x="23762" y="95631"/>
                  </a:moveTo>
                  <a:cubicBezTo>
                    <a:pt x="14780" y="95307"/>
                    <a:pt x="6264" y="91519"/>
                    <a:pt x="0" y="85058"/>
                  </a:cubicBezTo>
                  <a:cubicBezTo>
                    <a:pt x="1331" y="68294"/>
                    <a:pt x="22716" y="4667"/>
                    <a:pt x="65677" y="0"/>
                  </a:cubicBezTo>
                  <a:cubicBezTo>
                    <a:pt x="53987" y="8214"/>
                    <a:pt x="44729" y="19435"/>
                    <a:pt x="38874" y="32480"/>
                  </a:cubicBezTo>
                  <a:cubicBezTo>
                    <a:pt x="32192" y="53100"/>
                    <a:pt x="27136" y="74216"/>
                    <a:pt x="23762" y="9563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33"/>
            <p:cNvSpPr/>
            <p:nvPr/>
          </p:nvSpPr>
          <p:spPr>
            <a:xfrm>
              <a:off x="5408528" y="1603174"/>
              <a:ext cx="974325" cy="1973896"/>
            </a:xfrm>
            <a:custGeom>
              <a:rect b="b" l="l" r="r" t="t"/>
              <a:pathLst>
                <a:path extrusionOk="0" h="1973896" w="974325">
                  <a:moveTo>
                    <a:pt x="884126" y="1962979"/>
                  </a:moveTo>
                  <a:lnTo>
                    <a:pt x="90295" y="1503684"/>
                  </a:lnTo>
                  <a:cubicBezTo>
                    <a:pt x="40395" y="1475109"/>
                    <a:pt x="0" y="1397480"/>
                    <a:pt x="0" y="1330900"/>
                  </a:cubicBezTo>
                  <a:lnTo>
                    <a:pt x="0" y="79220"/>
                  </a:lnTo>
                  <a:cubicBezTo>
                    <a:pt x="0" y="12545"/>
                    <a:pt x="40395" y="-17935"/>
                    <a:pt x="90295" y="10831"/>
                  </a:cubicBezTo>
                  <a:lnTo>
                    <a:pt x="884126" y="470221"/>
                  </a:lnTo>
                  <a:cubicBezTo>
                    <a:pt x="933931" y="498796"/>
                    <a:pt x="974326" y="576425"/>
                    <a:pt x="974326" y="643005"/>
                  </a:cubicBezTo>
                  <a:lnTo>
                    <a:pt x="974326" y="1894876"/>
                  </a:lnTo>
                  <a:cubicBezTo>
                    <a:pt x="974326" y="1961551"/>
                    <a:pt x="933931" y="1991840"/>
                    <a:pt x="884126" y="1962979"/>
                  </a:cubicBez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33"/>
            <p:cNvSpPr/>
            <p:nvPr/>
          </p:nvSpPr>
          <p:spPr>
            <a:xfrm>
              <a:off x="6324400" y="3534911"/>
              <a:ext cx="27183" cy="49530"/>
            </a:xfrm>
            <a:custGeom>
              <a:rect b="b" l="l" r="r" t="t"/>
              <a:pathLst>
                <a:path extrusionOk="0" h="49530" w="27183">
                  <a:moveTo>
                    <a:pt x="0" y="49530"/>
                  </a:moveTo>
                  <a:lnTo>
                    <a:pt x="27184" y="36100"/>
                  </a:lnTo>
                  <a:lnTo>
                    <a:pt x="884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33"/>
            <p:cNvSpPr/>
            <p:nvPr/>
          </p:nvSpPr>
          <p:spPr>
            <a:xfrm>
              <a:off x="5423355" y="1605432"/>
              <a:ext cx="45242" cy="39909"/>
            </a:xfrm>
            <a:custGeom>
              <a:rect b="b" l="l" r="r" t="t"/>
              <a:pathLst>
                <a:path extrusionOk="0" h="39909" w="45242">
                  <a:moveTo>
                    <a:pt x="0" y="12097"/>
                  </a:moveTo>
                  <a:cubicBezTo>
                    <a:pt x="7993" y="7334"/>
                    <a:pt x="16396" y="3286"/>
                    <a:pt x="25092" y="0"/>
                  </a:cubicBezTo>
                  <a:lnTo>
                    <a:pt x="45242" y="3991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33"/>
            <p:cNvSpPr/>
            <p:nvPr/>
          </p:nvSpPr>
          <p:spPr>
            <a:xfrm>
              <a:off x="5387713" y="1613611"/>
              <a:ext cx="974325" cy="1973876"/>
            </a:xfrm>
            <a:custGeom>
              <a:rect b="b" l="l" r="r" t="t"/>
              <a:pathLst>
                <a:path extrusionOk="0" h="1973876" w="974325">
                  <a:moveTo>
                    <a:pt x="884126" y="1963020"/>
                  </a:moveTo>
                  <a:lnTo>
                    <a:pt x="90199" y="1503439"/>
                  </a:lnTo>
                  <a:cubicBezTo>
                    <a:pt x="40395" y="1474864"/>
                    <a:pt x="0" y="1397235"/>
                    <a:pt x="0" y="1330655"/>
                  </a:cubicBezTo>
                  <a:lnTo>
                    <a:pt x="0" y="79261"/>
                  </a:lnTo>
                  <a:cubicBezTo>
                    <a:pt x="0" y="12586"/>
                    <a:pt x="40395" y="-17990"/>
                    <a:pt x="90199" y="10871"/>
                  </a:cubicBezTo>
                  <a:lnTo>
                    <a:pt x="884126" y="470262"/>
                  </a:lnTo>
                  <a:cubicBezTo>
                    <a:pt x="933931" y="498837"/>
                    <a:pt x="974326" y="576370"/>
                    <a:pt x="974326" y="642950"/>
                  </a:cubicBezTo>
                  <a:lnTo>
                    <a:pt x="974326" y="1894630"/>
                  </a:lnTo>
                  <a:cubicBezTo>
                    <a:pt x="974326" y="1961210"/>
                    <a:pt x="933931" y="1991881"/>
                    <a:pt x="884126" y="1963020"/>
                  </a:cubicBezTo>
                  <a:close/>
                </a:path>
              </a:pathLst>
            </a:custGeom>
            <a:solidFill>
              <a:srgbClr val="2E24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33"/>
            <p:cNvSpPr/>
            <p:nvPr/>
          </p:nvSpPr>
          <p:spPr>
            <a:xfrm>
              <a:off x="5477912" y="1749736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33"/>
            <p:cNvSpPr/>
            <p:nvPr/>
          </p:nvSpPr>
          <p:spPr>
            <a:xfrm>
              <a:off x="5649377" y="1848986"/>
              <a:ext cx="613432" cy="407098"/>
            </a:xfrm>
            <a:custGeom>
              <a:rect b="b" l="l" r="r" t="t"/>
              <a:pathLst>
                <a:path extrusionOk="0" h="407098" w="613432">
                  <a:moveTo>
                    <a:pt x="613433" y="407099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0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33"/>
            <p:cNvSpPr/>
            <p:nvPr/>
          </p:nvSpPr>
          <p:spPr>
            <a:xfrm>
              <a:off x="5477912" y="1916804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33"/>
            <p:cNvSpPr/>
            <p:nvPr/>
          </p:nvSpPr>
          <p:spPr>
            <a:xfrm>
              <a:off x="5649377" y="2015959"/>
              <a:ext cx="405945" cy="287083"/>
            </a:xfrm>
            <a:custGeom>
              <a:rect b="b" l="l" r="r" t="t"/>
              <a:pathLst>
                <a:path extrusionOk="0" h="287083" w="405945">
                  <a:moveTo>
                    <a:pt x="405945" y="28708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05945" y="234887"/>
                  </a:lnTo>
                  <a:lnTo>
                    <a:pt x="405945" y="287084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33"/>
            <p:cNvSpPr/>
            <p:nvPr/>
          </p:nvSpPr>
          <p:spPr>
            <a:xfrm>
              <a:off x="5477912" y="2000338"/>
              <a:ext cx="144376" cy="135636"/>
            </a:xfrm>
            <a:custGeom>
              <a:rect b="b" l="l" r="r" t="t"/>
              <a:pathLst>
                <a:path extrusionOk="0" h="135636" w="144376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439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3"/>
            <p:cNvSpPr/>
            <p:nvPr/>
          </p:nvSpPr>
          <p:spPr>
            <a:xfrm>
              <a:off x="5649377" y="2099494"/>
              <a:ext cx="505174" cy="344519"/>
            </a:xfrm>
            <a:custGeom>
              <a:rect b="b" l="l" r="r" t="t"/>
              <a:pathLst>
                <a:path extrusionOk="0" h="344519" w="505174">
                  <a:moveTo>
                    <a:pt x="505174" y="344519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05174" y="292322"/>
                  </a:lnTo>
                  <a:lnTo>
                    <a:pt x="505174" y="344519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3"/>
            <p:cNvSpPr/>
            <p:nvPr/>
          </p:nvSpPr>
          <p:spPr>
            <a:xfrm>
              <a:off x="5477912" y="2083778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3"/>
            <p:cNvSpPr/>
            <p:nvPr/>
          </p:nvSpPr>
          <p:spPr>
            <a:xfrm>
              <a:off x="5649377" y="2183028"/>
              <a:ext cx="351863" cy="255746"/>
            </a:xfrm>
            <a:custGeom>
              <a:rect b="b" l="l" r="r" t="t"/>
              <a:pathLst>
                <a:path extrusionOk="0" h="255746" w="351863">
                  <a:moveTo>
                    <a:pt x="351864" y="25574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51864" y="203549"/>
                  </a:lnTo>
                  <a:lnTo>
                    <a:pt x="351864" y="25574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3"/>
            <p:cNvSpPr/>
            <p:nvPr/>
          </p:nvSpPr>
          <p:spPr>
            <a:xfrm>
              <a:off x="5477912" y="1833270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3"/>
            <p:cNvSpPr/>
            <p:nvPr/>
          </p:nvSpPr>
          <p:spPr>
            <a:xfrm>
              <a:off x="5649377" y="1932425"/>
              <a:ext cx="306716" cy="229742"/>
            </a:xfrm>
            <a:custGeom>
              <a:rect b="b" l="l" r="r" t="t"/>
              <a:pathLst>
                <a:path extrusionOk="0" h="229742" w="306716">
                  <a:moveTo>
                    <a:pt x="306716" y="22974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743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3"/>
            <p:cNvSpPr/>
            <p:nvPr/>
          </p:nvSpPr>
          <p:spPr>
            <a:xfrm>
              <a:off x="5477912" y="2167312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3"/>
            <p:cNvSpPr/>
            <p:nvPr/>
          </p:nvSpPr>
          <p:spPr>
            <a:xfrm>
              <a:off x="5649377" y="2266467"/>
              <a:ext cx="180399" cy="156591"/>
            </a:xfrm>
            <a:custGeom>
              <a:rect b="b" l="l" r="r" t="t"/>
              <a:pathLst>
                <a:path extrusionOk="0" h="156591" w="180399">
                  <a:moveTo>
                    <a:pt x="180399" y="15659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80399" y="104394"/>
                  </a:lnTo>
                  <a:lnTo>
                    <a:pt x="180399" y="1565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3"/>
            <p:cNvSpPr/>
            <p:nvPr/>
          </p:nvSpPr>
          <p:spPr>
            <a:xfrm>
              <a:off x="5477912" y="2334380"/>
              <a:ext cx="144376" cy="135636"/>
            </a:xfrm>
            <a:custGeom>
              <a:rect b="b" l="l" r="r" t="t"/>
              <a:pathLst>
                <a:path extrusionOk="0" h="135636" w="144376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3"/>
            <p:cNvSpPr/>
            <p:nvPr/>
          </p:nvSpPr>
          <p:spPr>
            <a:xfrm>
              <a:off x="5649377" y="2433536"/>
              <a:ext cx="568380" cy="381000"/>
            </a:xfrm>
            <a:custGeom>
              <a:rect b="b" l="l" r="r" t="t"/>
              <a:pathLst>
                <a:path extrusionOk="0" h="381000" w="568380">
                  <a:moveTo>
                    <a:pt x="568380" y="381000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68380" y="328803"/>
                  </a:lnTo>
                  <a:lnTo>
                    <a:pt x="568380" y="38100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3"/>
            <p:cNvSpPr/>
            <p:nvPr/>
          </p:nvSpPr>
          <p:spPr>
            <a:xfrm>
              <a:off x="5477912" y="2417819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3"/>
            <p:cNvSpPr/>
            <p:nvPr/>
          </p:nvSpPr>
          <p:spPr>
            <a:xfrm>
              <a:off x="5649377" y="2517070"/>
              <a:ext cx="171369" cy="151352"/>
            </a:xfrm>
            <a:custGeom>
              <a:rect b="b" l="l" r="r" t="t"/>
              <a:pathLst>
                <a:path extrusionOk="0" h="151352" w="171369">
                  <a:moveTo>
                    <a:pt x="171370" y="151352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71370" y="99155"/>
                  </a:lnTo>
                  <a:lnTo>
                    <a:pt x="171370" y="151352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3"/>
            <p:cNvSpPr/>
            <p:nvPr/>
          </p:nvSpPr>
          <p:spPr>
            <a:xfrm>
              <a:off x="5477912" y="2501354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3"/>
            <p:cNvSpPr/>
            <p:nvPr/>
          </p:nvSpPr>
          <p:spPr>
            <a:xfrm>
              <a:off x="5649377" y="2600604"/>
              <a:ext cx="505174" cy="344424"/>
            </a:xfrm>
            <a:custGeom>
              <a:rect b="b" l="l" r="r" t="t"/>
              <a:pathLst>
                <a:path extrusionOk="0" h="344424" w="505174">
                  <a:moveTo>
                    <a:pt x="505174" y="344424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505174" y="292227"/>
                  </a:lnTo>
                  <a:lnTo>
                    <a:pt x="505174" y="344424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3"/>
            <p:cNvSpPr/>
            <p:nvPr/>
          </p:nvSpPr>
          <p:spPr>
            <a:xfrm>
              <a:off x="5477912" y="2250846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3"/>
            <p:cNvSpPr/>
            <p:nvPr/>
          </p:nvSpPr>
          <p:spPr>
            <a:xfrm>
              <a:off x="5649377" y="2350001"/>
              <a:ext cx="478085" cy="328898"/>
            </a:xfrm>
            <a:custGeom>
              <a:rect b="b" l="l" r="r" t="t"/>
              <a:pathLst>
                <a:path extrusionOk="0" h="328898" w="478085">
                  <a:moveTo>
                    <a:pt x="478086" y="32889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78086" y="276701"/>
                  </a:lnTo>
                  <a:lnTo>
                    <a:pt x="478086" y="328898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33"/>
            <p:cNvSpPr/>
            <p:nvPr/>
          </p:nvSpPr>
          <p:spPr>
            <a:xfrm>
              <a:off x="5477912" y="2584888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33"/>
            <p:cNvSpPr/>
            <p:nvPr/>
          </p:nvSpPr>
          <p:spPr>
            <a:xfrm>
              <a:off x="5649377" y="2684043"/>
              <a:ext cx="63110" cy="88773"/>
            </a:xfrm>
            <a:custGeom>
              <a:rect b="b" l="l" r="r" t="t"/>
              <a:pathLst>
                <a:path extrusionOk="0" h="88773" w="63110">
                  <a:moveTo>
                    <a:pt x="63111" y="8877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3111" y="36576"/>
                  </a:lnTo>
                  <a:lnTo>
                    <a:pt x="63111" y="88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33"/>
            <p:cNvSpPr/>
            <p:nvPr/>
          </p:nvSpPr>
          <p:spPr>
            <a:xfrm>
              <a:off x="5477912" y="2751956"/>
              <a:ext cx="144376" cy="135636"/>
            </a:xfrm>
            <a:custGeom>
              <a:rect b="b" l="l" r="r" t="t"/>
              <a:pathLst>
                <a:path extrusionOk="0" h="135636" w="144376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3"/>
            <p:cNvSpPr/>
            <p:nvPr/>
          </p:nvSpPr>
          <p:spPr>
            <a:xfrm>
              <a:off x="5649377" y="2851112"/>
              <a:ext cx="117287" cy="120014"/>
            </a:xfrm>
            <a:custGeom>
              <a:rect b="b" l="l" r="r" t="t"/>
              <a:pathLst>
                <a:path extrusionOk="0" h="120014" w="117287">
                  <a:moveTo>
                    <a:pt x="117288" y="120015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17288" y="67818"/>
                  </a:lnTo>
                  <a:lnTo>
                    <a:pt x="117288" y="120015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33"/>
            <p:cNvSpPr/>
            <p:nvPr/>
          </p:nvSpPr>
          <p:spPr>
            <a:xfrm>
              <a:off x="5477912" y="2835395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33"/>
            <p:cNvSpPr/>
            <p:nvPr/>
          </p:nvSpPr>
          <p:spPr>
            <a:xfrm>
              <a:off x="5649377" y="2934646"/>
              <a:ext cx="306716" cy="229647"/>
            </a:xfrm>
            <a:custGeom>
              <a:rect b="b" l="l" r="r" t="t"/>
              <a:pathLst>
                <a:path extrusionOk="0" h="229647" w="306716">
                  <a:moveTo>
                    <a:pt x="306716" y="22964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648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33"/>
            <p:cNvSpPr/>
            <p:nvPr/>
          </p:nvSpPr>
          <p:spPr>
            <a:xfrm>
              <a:off x="5477912" y="2918929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33"/>
            <p:cNvSpPr/>
            <p:nvPr/>
          </p:nvSpPr>
          <p:spPr>
            <a:xfrm>
              <a:off x="5649377" y="3018085"/>
              <a:ext cx="487115" cy="334137"/>
            </a:xfrm>
            <a:custGeom>
              <a:rect b="b" l="l" r="r" t="t"/>
              <a:pathLst>
                <a:path extrusionOk="0" h="334137" w="487115">
                  <a:moveTo>
                    <a:pt x="487115" y="334137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87115" y="281940"/>
                  </a:lnTo>
                  <a:lnTo>
                    <a:pt x="487115" y="334137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33"/>
            <p:cNvSpPr/>
            <p:nvPr/>
          </p:nvSpPr>
          <p:spPr>
            <a:xfrm>
              <a:off x="5477912" y="2668422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33"/>
            <p:cNvSpPr/>
            <p:nvPr/>
          </p:nvSpPr>
          <p:spPr>
            <a:xfrm>
              <a:off x="5649377" y="2767577"/>
              <a:ext cx="613432" cy="407193"/>
            </a:xfrm>
            <a:custGeom>
              <a:rect b="b" l="l" r="r" t="t"/>
              <a:pathLst>
                <a:path extrusionOk="0" h="407193" w="613432">
                  <a:moveTo>
                    <a:pt x="613433" y="40719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194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33"/>
            <p:cNvSpPr/>
            <p:nvPr/>
          </p:nvSpPr>
          <p:spPr>
            <a:xfrm>
              <a:off x="1926580" y="1674106"/>
              <a:ext cx="1230952" cy="1017480"/>
            </a:xfrm>
            <a:custGeom>
              <a:rect b="b" l="l" r="r" t="t"/>
              <a:pathLst>
                <a:path extrusionOk="0" h="1017480" w="1230952">
                  <a:moveTo>
                    <a:pt x="342929" y="947072"/>
                  </a:moveTo>
                  <a:lnTo>
                    <a:pt x="256246" y="902495"/>
                  </a:lnTo>
                  <a:lnTo>
                    <a:pt x="74612" y="1007270"/>
                  </a:lnTo>
                  <a:cubicBezTo>
                    <a:pt x="33457" y="1031082"/>
                    <a:pt x="0" y="1011842"/>
                    <a:pt x="0" y="964122"/>
                  </a:cubicBezTo>
                  <a:lnTo>
                    <a:pt x="0" y="765811"/>
                  </a:lnTo>
                  <a:cubicBezTo>
                    <a:pt x="2848" y="713186"/>
                    <a:pt x="30561" y="665065"/>
                    <a:pt x="74612" y="636271"/>
                  </a:cubicBezTo>
                  <a:lnTo>
                    <a:pt x="1156341" y="10193"/>
                  </a:lnTo>
                  <a:cubicBezTo>
                    <a:pt x="1197496" y="-13620"/>
                    <a:pt x="1230953" y="5716"/>
                    <a:pt x="1230953" y="53341"/>
                  </a:cubicBezTo>
                  <a:lnTo>
                    <a:pt x="1230953" y="252318"/>
                  </a:lnTo>
                  <a:cubicBezTo>
                    <a:pt x="1228101" y="304944"/>
                    <a:pt x="1200395" y="353064"/>
                    <a:pt x="1156341" y="381859"/>
                  </a:cubicBezTo>
                  <a:lnTo>
                    <a:pt x="429042" y="802292"/>
                  </a:lnTo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33"/>
            <p:cNvSpPr/>
            <p:nvPr/>
          </p:nvSpPr>
          <p:spPr>
            <a:xfrm>
              <a:off x="3112195" y="1676584"/>
              <a:ext cx="59119" cy="52197"/>
            </a:xfrm>
            <a:custGeom>
              <a:rect b="b" l="l" r="r" t="t"/>
              <a:pathLst>
                <a:path extrusionOk="0" h="52197" w="59119">
                  <a:moveTo>
                    <a:pt x="18249" y="0"/>
                  </a:moveTo>
                  <a:lnTo>
                    <a:pt x="59119" y="16574"/>
                  </a:lnTo>
                  <a:lnTo>
                    <a:pt x="24522" y="52197"/>
                  </a:lnTo>
                  <a:lnTo>
                    <a:pt x="0" y="12859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3"/>
            <p:cNvSpPr/>
            <p:nvPr/>
          </p:nvSpPr>
          <p:spPr>
            <a:xfrm>
              <a:off x="2269509" y="2593746"/>
              <a:ext cx="43151" cy="44767"/>
            </a:xfrm>
            <a:custGeom>
              <a:rect b="b" l="l" r="r" t="t"/>
              <a:pathLst>
                <a:path extrusionOk="0" h="44767" w="43151">
                  <a:moveTo>
                    <a:pt x="0" y="27432"/>
                  </a:moveTo>
                  <a:lnTo>
                    <a:pt x="43056" y="44767"/>
                  </a:lnTo>
                  <a:lnTo>
                    <a:pt x="43151" y="7620"/>
                  </a:lnTo>
                  <a:lnTo>
                    <a:pt x="5038" y="0"/>
                  </a:lnTo>
                  <a:lnTo>
                    <a:pt x="0" y="2743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33"/>
            <p:cNvSpPr/>
            <p:nvPr/>
          </p:nvSpPr>
          <p:spPr>
            <a:xfrm>
              <a:off x="1950116" y="2650325"/>
              <a:ext cx="58584" cy="57547"/>
            </a:xfrm>
            <a:custGeom>
              <a:rect b="b" l="l" r="r" t="t"/>
              <a:pathLst>
                <a:path extrusionOk="0" h="57547" w="58584">
                  <a:moveTo>
                    <a:pt x="48415" y="57150"/>
                  </a:moveTo>
                  <a:cubicBezTo>
                    <a:pt x="50030" y="60579"/>
                    <a:pt x="1747" y="40767"/>
                    <a:pt x="36" y="38100"/>
                  </a:cubicBezTo>
                  <a:cubicBezTo>
                    <a:pt x="-1675" y="35433"/>
                    <a:pt x="58585" y="0"/>
                    <a:pt x="5858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33"/>
            <p:cNvSpPr/>
            <p:nvPr/>
          </p:nvSpPr>
          <p:spPr>
            <a:xfrm>
              <a:off x="1969256" y="1691533"/>
              <a:ext cx="1231332" cy="1017436"/>
            </a:xfrm>
            <a:custGeom>
              <a:rect b="b" l="l" r="r" t="t"/>
              <a:pathLst>
                <a:path extrusionOk="0" h="1017436" w="1231332">
                  <a:moveTo>
                    <a:pt x="429422" y="802106"/>
                  </a:moveTo>
                  <a:lnTo>
                    <a:pt x="1156721" y="381386"/>
                  </a:lnTo>
                  <a:cubicBezTo>
                    <a:pt x="1200737" y="352554"/>
                    <a:pt x="1228443" y="304462"/>
                    <a:pt x="1231333" y="251846"/>
                  </a:cubicBezTo>
                  <a:lnTo>
                    <a:pt x="1231333" y="53250"/>
                  </a:lnTo>
                  <a:cubicBezTo>
                    <a:pt x="1231333" y="5625"/>
                    <a:pt x="1197876" y="-13425"/>
                    <a:pt x="1156721" y="10007"/>
                  </a:cubicBezTo>
                  <a:lnTo>
                    <a:pt x="74612" y="636085"/>
                  </a:lnTo>
                  <a:cubicBezTo>
                    <a:pt x="30584" y="664898"/>
                    <a:pt x="2878" y="713009"/>
                    <a:pt x="0" y="765625"/>
                  </a:cubicBezTo>
                  <a:lnTo>
                    <a:pt x="0" y="964221"/>
                  </a:lnTo>
                  <a:cubicBezTo>
                    <a:pt x="0" y="1011846"/>
                    <a:pt x="33457" y="1030896"/>
                    <a:pt x="74612" y="1007369"/>
                  </a:cubicBezTo>
                  <a:lnTo>
                    <a:pt x="256246" y="902594"/>
                  </a:lnTo>
                  <a:lnTo>
                    <a:pt x="343309" y="94726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33"/>
            <p:cNvSpPr/>
            <p:nvPr/>
          </p:nvSpPr>
          <p:spPr>
            <a:xfrm>
              <a:off x="2066299" y="1805171"/>
              <a:ext cx="1037246" cy="669226"/>
            </a:xfrm>
            <a:custGeom>
              <a:rect b="b" l="l" r="r" t="t"/>
              <a:pathLst>
                <a:path extrusionOk="0" h="669226" w="1037246">
                  <a:moveTo>
                    <a:pt x="1037247" y="69152"/>
                  </a:moveTo>
                  <a:lnTo>
                    <a:pt x="0" y="669227"/>
                  </a:lnTo>
                  <a:lnTo>
                    <a:pt x="0" y="600170"/>
                  </a:lnTo>
                  <a:lnTo>
                    <a:pt x="1037247" y="0"/>
                  </a:lnTo>
                  <a:lnTo>
                    <a:pt x="1037247" y="691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33"/>
            <p:cNvSpPr/>
            <p:nvPr/>
          </p:nvSpPr>
          <p:spPr>
            <a:xfrm>
              <a:off x="2066299" y="2133308"/>
              <a:ext cx="679110" cy="462057"/>
            </a:xfrm>
            <a:custGeom>
              <a:rect b="b" l="l" r="r" t="t"/>
              <a:pathLst>
                <a:path extrusionOk="0" h="462057" w="679110">
                  <a:moveTo>
                    <a:pt x="679110" y="69151"/>
                  </a:moveTo>
                  <a:lnTo>
                    <a:pt x="0" y="462058"/>
                  </a:lnTo>
                  <a:lnTo>
                    <a:pt x="0" y="392906"/>
                  </a:lnTo>
                  <a:lnTo>
                    <a:pt x="679110" y="0"/>
                  </a:lnTo>
                  <a:lnTo>
                    <a:pt x="679110" y="69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8" name="Google Shape;1128;p33"/>
            <p:cNvGrpSpPr/>
            <p:nvPr/>
          </p:nvGrpSpPr>
          <p:grpSpPr>
            <a:xfrm>
              <a:off x="4146745" y="1006881"/>
              <a:ext cx="330894" cy="250785"/>
              <a:chOff x="6621095" y="1452181"/>
              <a:chExt cx="330894" cy="250785"/>
            </a:xfrm>
          </p:grpSpPr>
          <p:sp>
            <p:nvSpPr>
              <p:cNvPr id="1129" name="Google Shape;1129;p33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33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33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33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33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34" name="Google Shape;1134;p33"/>
            <p:cNvSpPr/>
            <p:nvPr/>
          </p:nvSpPr>
          <p:spPr>
            <a:xfrm>
              <a:off x="4444588" y="826743"/>
              <a:ext cx="153590" cy="431871"/>
            </a:xfrm>
            <a:custGeom>
              <a:rect b="b" l="l" r="r" t="t"/>
              <a:pathLst>
                <a:path extrusionOk="0" h="431871" w="153590">
                  <a:moveTo>
                    <a:pt x="11570" y="362351"/>
                  </a:moveTo>
                  <a:cubicBezTo>
                    <a:pt x="19754" y="356891"/>
                    <a:pt x="28299" y="351990"/>
                    <a:pt x="37138" y="347682"/>
                  </a:cubicBezTo>
                  <a:cubicBezTo>
                    <a:pt x="45379" y="345048"/>
                    <a:pt x="52878" y="340475"/>
                    <a:pt x="58999" y="334347"/>
                  </a:cubicBezTo>
                  <a:cubicBezTo>
                    <a:pt x="66983" y="326537"/>
                    <a:pt x="80099" y="296819"/>
                    <a:pt x="89509" y="267672"/>
                  </a:cubicBezTo>
                  <a:cubicBezTo>
                    <a:pt x="98871" y="234986"/>
                    <a:pt x="102568" y="200933"/>
                    <a:pt x="100439" y="166993"/>
                  </a:cubicBezTo>
                  <a:cubicBezTo>
                    <a:pt x="96542" y="126321"/>
                    <a:pt x="81905" y="69457"/>
                    <a:pt x="78198" y="46121"/>
                  </a:cubicBezTo>
                  <a:cubicBezTo>
                    <a:pt x="74491" y="22785"/>
                    <a:pt x="82000" y="13355"/>
                    <a:pt x="92930" y="4782"/>
                  </a:cubicBezTo>
                  <a:cubicBezTo>
                    <a:pt x="105667" y="-5314"/>
                    <a:pt x="123250" y="-837"/>
                    <a:pt x="132660" y="31929"/>
                  </a:cubicBezTo>
                  <a:cubicBezTo>
                    <a:pt x="144779" y="77261"/>
                    <a:pt x="151793" y="123811"/>
                    <a:pt x="153570" y="170708"/>
                  </a:cubicBezTo>
                  <a:cubicBezTo>
                    <a:pt x="153960" y="205545"/>
                    <a:pt x="148599" y="240208"/>
                    <a:pt x="137698" y="273292"/>
                  </a:cubicBezTo>
                  <a:cubicBezTo>
                    <a:pt x="128012" y="301634"/>
                    <a:pt x="114924" y="328691"/>
                    <a:pt x="98728" y="353874"/>
                  </a:cubicBezTo>
                  <a:cubicBezTo>
                    <a:pt x="94261" y="361398"/>
                    <a:pt x="92740" y="368161"/>
                    <a:pt x="85897" y="383592"/>
                  </a:cubicBezTo>
                  <a:cubicBezTo>
                    <a:pt x="79329" y="399096"/>
                    <a:pt x="69083" y="412763"/>
                    <a:pt x="56052" y="423406"/>
                  </a:cubicBezTo>
                  <a:cubicBezTo>
                    <a:pt x="44647" y="431598"/>
                    <a:pt x="39229" y="432931"/>
                    <a:pt x="36473" y="431217"/>
                  </a:cubicBezTo>
                  <a:cubicBezTo>
                    <a:pt x="33716" y="429502"/>
                    <a:pt x="33811" y="425597"/>
                    <a:pt x="38659" y="421692"/>
                  </a:cubicBezTo>
                  <a:cubicBezTo>
                    <a:pt x="46747" y="415317"/>
                    <a:pt x="53638" y="407542"/>
                    <a:pt x="58999" y="398736"/>
                  </a:cubicBezTo>
                  <a:cubicBezTo>
                    <a:pt x="58999" y="398736"/>
                    <a:pt x="49019" y="408833"/>
                    <a:pt x="42461" y="414357"/>
                  </a:cubicBezTo>
                  <a:cubicBezTo>
                    <a:pt x="36691" y="419245"/>
                    <a:pt x="30295" y="423344"/>
                    <a:pt x="23451" y="426549"/>
                  </a:cubicBezTo>
                  <a:cubicBezTo>
                    <a:pt x="16798" y="429502"/>
                    <a:pt x="7483" y="423787"/>
                    <a:pt x="12236" y="419310"/>
                  </a:cubicBezTo>
                  <a:cubicBezTo>
                    <a:pt x="16988" y="414834"/>
                    <a:pt x="21740" y="412548"/>
                    <a:pt x="31245" y="404261"/>
                  </a:cubicBezTo>
                  <a:cubicBezTo>
                    <a:pt x="36359" y="399914"/>
                    <a:pt x="40921" y="394956"/>
                    <a:pt x="44837" y="389497"/>
                  </a:cubicBezTo>
                  <a:cubicBezTo>
                    <a:pt x="38146" y="394658"/>
                    <a:pt x="31064" y="399276"/>
                    <a:pt x="23641" y="403308"/>
                  </a:cubicBezTo>
                  <a:cubicBezTo>
                    <a:pt x="17910" y="406783"/>
                    <a:pt x="11333" y="408597"/>
                    <a:pt x="4632" y="408547"/>
                  </a:cubicBezTo>
                  <a:cubicBezTo>
                    <a:pt x="1115" y="408547"/>
                    <a:pt x="-3162" y="403404"/>
                    <a:pt x="3491" y="399022"/>
                  </a:cubicBezTo>
                  <a:cubicBezTo>
                    <a:pt x="12635" y="394058"/>
                    <a:pt x="21161" y="388014"/>
                    <a:pt x="28869" y="381020"/>
                  </a:cubicBezTo>
                  <a:cubicBezTo>
                    <a:pt x="36187" y="373781"/>
                    <a:pt x="40275" y="367590"/>
                    <a:pt x="38374" y="367494"/>
                  </a:cubicBezTo>
                  <a:cubicBezTo>
                    <a:pt x="36473" y="367399"/>
                    <a:pt x="32290" y="371876"/>
                    <a:pt x="23736" y="374638"/>
                  </a:cubicBezTo>
                  <a:cubicBezTo>
                    <a:pt x="15182" y="377400"/>
                    <a:pt x="5963" y="374638"/>
                    <a:pt x="4727" y="370161"/>
                  </a:cubicBezTo>
                  <a:cubicBezTo>
                    <a:pt x="3491" y="365685"/>
                    <a:pt x="3586" y="366256"/>
                    <a:pt x="11570" y="36235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3"/>
            <p:cNvSpPr/>
            <p:nvPr/>
          </p:nvSpPr>
          <p:spPr>
            <a:xfrm>
              <a:off x="4515562" y="822838"/>
              <a:ext cx="88583" cy="120566"/>
            </a:xfrm>
            <a:custGeom>
              <a:rect b="b" l="l" r="r" t="t"/>
              <a:pathLst>
                <a:path extrusionOk="0" h="120566" w="88583">
                  <a:moveTo>
                    <a:pt x="88584" y="96127"/>
                  </a:moveTo>
                  <a:cubicBezTo>
                    <a:pt x="88584" y="96127"/>
                    <a:pt x="56458" y="128131"/>
                    <a:pt x="18534" y="118892"/>
                  </a:cubicBezTo>
                  <a:cubicBezTo>
                    <a:pt x="13117" y="115177"/>
                    <a:pt x="0" y="40406"/>
                    <a:pt x="0" y="40406"/>
                  </a:cubicBezTo>
                  <a:cubicBezTo>
                    <a:pt x="0" y="40406"/>
                    <a:pt x="0" y="-1028"/>
                    <a:pt x="31746" y="20"/>
                  </a:cubicBezTo>
                  <a:cubicBezTo>
                    <a:pt x="63491" y="1067"/>
                    <a:pt x="88584" y="96127"/>
                    <a:pt x="88584" y="961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